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59" r:id="rId2"/>
    <p:sldId id="271" r:id="rId3"/>
    <p:sldId id="275" r:id="rId4"/>
    <p:sldId id="279" r:id="rId5"/>
    <p:sldId id="277" r:id="rId6"/>
    <p:sldId id="280" r:id="rId7"/>
    <p:sldId id="281" r:id="rId8"/>
    <p:sldId id="282" r:id="rId9"/>
    <p:sldId id="283" r:id="rId10"/>
    <p:sldId id="284" r:id="rId11"/>
    <p:sldId id="285" r:id="rId12"/>
    <p:sldId id="287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3ABBEE"/>
    <a:srgbClr val="37C9EF"/>
    <a:srgbClr val="F3F6FB"/>
    <a:srgbClr val="86EAE9"/>
    <a:srgbClr val="76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81242" autoAdjust="0"/>
  </p:normalViewPr>
  <p:slideViewPr>
    <p:cSldViewPr snapToGrid="0">
      <p:cViewPr varScale="1">
        <p:scale>
          <a:sx n="50" d="100"/>
          <a:sy n="50" d="100"/>
        </p:scale>
        <p:origin x="128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r Lin" userId="d433e202-417b-4ae9-9297-1c8ee080842f" providerId="ADAL" clId="{D2C09E10-C95D-4C2E-A9AD-6A3AB96365FC}"/>
    <pc:docChg chg="custSel modSld">
      <pc:chgData name="Lior Lin" userId="d433e202-417b-4ae9-9297-1c8ee080842f" providerId="ADAL" clId="{D2C09E10-C95D-4C2E-A9AD-6A3AB96365FC}" dt="2023-07-09T11:19:38.172" v="1" actId="478"/>
      <pc:docMkLst>
        <pc:docMk/>
      </pc:docMkLst>
      <pc:sldChg chg="addSp delSp mod">
        <pc:chgData name="Lior Lin" userId="d433e202-417b-4ae9-9297-1c8ee080842f" providerId="ADAL" clId="{D2C09E10-C95D-4C2E-A9AD-6A3AB96365FC}" dt="2023-07-09T11:19:38.172" v="1" actId="478"/>
        <pc:sldMkLst>
          <pc:docMk/>
          <pc:sldMk cId="2404604943" sldId="277"/>
        </pc:sldMkLst>
        <pc:picChg chg="add del">
          <ac:chgData name="Lior Lin" userId="d433e202-417b-4ae9-9297-1c8ee080842f" providerId="ADAL" clId="{D2C09E10-C95D-4C2E-A9AD-6A3AB96365FC}" dt="2023-07-09T11:19:38.172" v="1" actId="478"/>
          <ac:picMkLst>
            <pc:docMk/>
            <pc:sldMk cId="2404604943" sldId="277"/>
            <ac:picMk id="4" creationId="{6DCDC4A3-44B0-17D9-253A-5EB959852D46}"/>
          </ac:picMkLst>
        </pc:picChg>
      </pc:sldChg>
    </pc:docChg>
  </pc:docChgLst>
  <pc:docChgLst>
    <pc:chgData name="Lior Lin" userId="d433e202-417b-4ae9-9297-1c8ee080842f" providerId="ADAL" clId="{5A931A18-1F63-41C1-85D9-D498B76E8DB8}"/>
    <pc:docChg chg="undo custSel addSld delSld modSld sldOrd">
      <pc:chgData name="Lior Lin" userId="d433e202-417b-4ae9-9297-1c8ee080842f" providerId="ADAL" clId="{5A931A18-1F63-41C1-85D9-D498B76E8DB8}" dt="2023-06-18T12:07:52.539" v="19684" actId="2696"/>
      <pc:docMkLst>
        <pc:docMk/>
      </pc:docMkLst>
      <pc:sldChg chg="modSp del mod">
        <pc:chgData name="Lior Lin" userId="d433e202-417b-4ae9-9297-1c8ee080842f" providerId="ADAL" clId="{5A931A18-1F63-41C1-85D9-D498B76E8DB8}" dt="2023-06-01T12:54:13.878" v="18631" actId="2696"/>
        <pc:sldMkLst>
          <pc:docMk/>
          <pc:sldMk cId="1858665889" sldId="256"/>
        </pc:sldMkLst>
        <pc:spChg chg="mod">
          <ac:chgData name="Lior Lin" userId="d433e202-417b-4ae9-9297-1c8ee080842f" providerId="ADAL" clId="{5A931A18-1F63-41C1-85D9-D498B76E8DB8}" dt="2023-06-01T12:32:52.682" v="18253" actId="27636"/>
          <ac:spMkLst>
            <pc:docMk/>
            <pc:sldMk cId="1858665889" sldId="256"/>
            <ac:spMk id="2" creationId="{522F7E52-A16E-AE07-6991-233CBF34B553}"/>
          </ac:spMkLst>
        </pc:spChg>
        <pc:spChg chg="mod">
          <ac:chgData name="Lior Lin" userId="d433e202-417b-4ae9-9297-1c8ee080842f" providerId="ADAL" clId="{5A931A18-1F63-41C1-85D9-D498B76E8DB8}" dt="2023-05-30T09:24:35.934" v="2" actId="1076"/>
          <ac:spMkLst>
            <pc:docMk/>
            <pc:sldMk cId="1858665889" sldId="256"/>
            <ac:spMk id="3" creationId="{4472A4C6-5224-DF71-1A84-784D4CBAF117}"/>
          </ac:spMkLst>
        </pc:spChg>
      </pc:sldChg>
      <pc:sldChg chg="addSp delSp modSp add del mod setBg">
        <pc:chgData name="Lior Lin" userId="d433e202-417b-4ae9-9297-1c8ee080842f" providerId="ADAL" clId="{5A931A18-1F63-41C1-85D9-D498B76E8DB8}" dt="2023-05-30T16:42:11.202" v="2228" actId="2696"/>
        <pc:sldMkLst>
          <pc:docMk/>
          <pc:sldMk cId="507423662" sldId="257"/>
        </pc:sldMkLst>
        <pc:spChg chg="mod ord">
          <ac:chgData name="Lior Lin" userId="d433e202-417b-4ae9-9297-1c8ee080842f" providerId="ADAL" clId="{5A931A18-1F63-41C1-85D9-D498B76E8DB8}" dt="2023-05-30T11:37:38.333" v="1916" actId="26606"/>
          <ac:spMkLst>
            <pc:docMk/>
            <pc:sldMk cId="507423662" sldId="257"/>
            <ac:spMk id="2" creationId="{603A8B72-C9EC-499C-544D-7E7ACF26026E}"/>
          </ac:spMkLst>
        </pc:spChg>
        <pc:spChg chg="add del mod">
          <ac:chgData name="Lior Lin" userId="d433e202-417b-4ae9-9297-1c8ee080842f" providerId="ADAL" clId="{5A931A18-1F63-41C1-85D9-D498B76E8DB8}" dt="2023-05-30T11:37:44.541" v="1919" actId="26606"/>
          <ac:spMkLst>
            <pc:docMk/>
            <pc:sldMk cId="507423662" sldId="257"/>
            <ac:spMk id="3" creationId="{21A29B94-5A95-AAFD-DB7F-B9DF5B857B64}"/>
          </ac:spMkLst>
        </pc:spChg>
        <pc:spChg chg="del mod topLvl">
          <ac:chgData name="Lior Lin" userId="d433e202-417b-4ae9-9297-1c8ee080842f" providerId="ADAL" clId="{5A931A18-1F63-41C1-85D9-D498B76E8DB8}" dt="2023-05-30T10:31:10.745" v="1885" actId="478"/>
          <ac:spMkLst>
            <pc:docMk/>
            <pc:sldMk cId="507423662" sldId="257"/>
            <ac:spMk id="5" creationId="{ED683CCD-2FDA-2A67-3728-2999B76FFF93}"/>
          </ac:spMkLst>
        </pc:spChg>
        <pc:spChg chg="del mod topLvl">
          <ac:chgData name="Lior Lin" userId="d433e202-417b-4ae9-9297-1c8ee080842f" providerId="ADAL" clId="{5A931A18-1F63-41C1-85D9-D498B76E8DB8}" dt="2023-05-30T10:32:24.253" v="1902" actId="478"/>
          <ac:spMkLst>
            <pc:docMk/>
            <pc:sldMk cId="507423662" sldId="257"/>
            <ac:spMk id="6" creationId="{6359563B-B479-2605-BECA-3C0628C6CDD3}"/>
          </ac:spMkLst>
        </pc:spChg>
        <pc:spChg chg="mod">
          <ac:chgData name="Lior Lin" userId="d433e202-417b-4ae9-9297-1c8ee080842f" providerId="ADAL" clId="{5A931A18-1F63-41C1-85D9-D498B76E8DB8}" dt="2023-05-30T10:30:05.501" v="1869"/>
          <ac:spMkLst>
            <pc:docMk/>
            <pc:sldMk cId="507423662" sldId="257"/>
            <ac:spMk id="8" creationId="{4A88CC17-210F-E946-3F15-832D884F598B}"/>
          </ac:spMkLst>
        </pc:spChg>
        <pc:spChg chg="mod">
          <ac:chgData name="Lior Lin" userId="d433e202-417b-4ae9-9297-1c8ee080842f" providerId="ADAL" clId="{5A931A18-1F63-41C1-85D9-D498B76E8DB8}" dt="2023-05-30T10:30:05.501" v="1869"/>
          <ac:spMkLst>
            <pc:docMk/>
            <pc:sldMk cId="507423662" sldId="257"/>
            <ac:spMk id="9" creationId="{790A24E4-E56E-2BF2-A947-48F2FFE52D03}"/>
          </ac:spMkLst>
        </pc:spChg>
        <pc:spChg chg="add mod ord">
          <ac:chgData name="Lior Lin" userId="d433e202-417b-4ae9-9297-1c8ee080842f" providerId="ADAL" clId="{5A931A18-1F63-41C1-85D9-D498B76E8DB8}" dt="2023-05-30T10:30:52.856" v="1879" actId="167"/>
          <ac:spMkLst>
            <pc:docMk/>
            <pc:sldMk cId="507423662" sldId="257"/>
            <ac:spMk id="10" creationId="{C372C78F-C2DE-4834-AD74-9179EC2DCA04}"/>
          </ac:spMkLst>
        </pc:spChg>
        <pc:spChg chg="add mod ord">
          <ac:chgData name="Lior Lin" userId="d433e202-417b-4ae9-9297-1c8ee080842f" providerId="ADAL" clId="{5A931A18-1F63-41C1-85D9-D498B76E8DB8}" dt="2023-05-30T10:32:05.703" v="1897" actId="167"/>
          <ac:spMkLst>
            <pc:docMk/>
            <pc:sldMk cId="507423662" sldId="257"/>
            <ac:spMk id="11" creationId="{B927B5A4-C2CE-D1A0-30D7-C95177799329}"/>
          </ac:spMkLst>
        </pc:spChg>
        <pc:spChg chg="add del mod">
          <ac:chgData name="Lior Lin" userId="d433e202-417b-4ae9-9297-1c8ee080842f" providerId="ADAL" clId="{5A931A18-1F63-41C1-85D9-D498B76E8DB8}" dt="2023-05-30T14:42:20.428" v="2076" actId="21"/>
          <ac:spMkLst>
            <pc:docMk/>
            <pc:sldMk cId="507423662" sldId="257"/>
            <ac:spMk id="14" creationId="{F7E49541-795F-87E9-2ACB-C7F1BADEA2A6}"/>
          </ac:spMkLst>
        </pc:spChg>
        <pc:spChg chg="add mod">
          <ac:chgData name="Lior Lin" userId="d433e202-417b-4ae9-9297-1c8ee080842f" providerId="ADAL" clId="{5A931A18-1F63-41C1-85D9-D498B76E8DB8}" dt="2023-05-30T14:42:34.397" v="2078" actId="21"/>
          <ac:spMkLst>
            <pc:docMk/>
            <pc:sldMk cId="507423662" sldId="257"/>
            <ac:spMk id="16" creationId="{477CFF8B-5F0D-5B68-7044-2A7459FBF0CD}"/>
          </ac:spMkLst>
        </pc:spChg>
        <pc:spChg chg="add del">
          <ac:chgData name="Lior Lin" userId="d433e202-417b-4ae9-9297-1c8ee080842f" providerId="ADAL" clId="{5A931A18-1F63-41C1-85D9-D498B76E8DB8}" dt="2023-05-30T11:37:38.333" v="1916" actId="26606"/>
          <ac:spMkLst>
            <pc:docMk/>
            <pc:sldMk cId="507423662" sldId="257"/>
            <ac:spMk id="17" creationId="{BACC6370-2D7E-4714-9D71-7542949D7D5D}"/>
          </ac:spMkLst>
        </pc:spChg>
        <pc:spChg chg="add del">
          <ac:chgData name="Lior Lin" userId="d433e202-417b-4ae9-9297-1c8ee080842f" providerId="ADAL" clId="{5A931A18-1F63-41C1-85D9-D498B76E8DB8}" dt="2023-05-30T11:37:38.333" v="1916" actId="26606"/>
          <ac:spMkLst>
            <pc:docMk/>
            <pc:sldMk cId="507423662" sldId="257"/>
            <ac:spMk id="19" creationId="{F68B3F68-107C-434F-AA38-110D5EA91B85}"/>
          </ac:spMkLst>
        </pc:spChg>
        <pc:spChg chg="add del">
          <ac:chgData name="Lior Lin" userId="d433e202-417b-4ae9-9297-1c8ee080842f" providerId="ADAL" clId="{5A931A18-1F63-41C1-85D9-D498B76E8DB8}" dt="2023-05-30T11:37:38.333" v="1916" actId="26606"/>
          <ac:spMkLst>
            <pc:docMk/>
            <pc:sldMk cId="507423662" sldId="257"/>
            <ac:spMk id="21" creationId="{AAD0DBB9-1A4B-4391-81D4-CB19F9AB918A}"/>
          </ac:spMkLst>
        </pc:spChg>
        <pc:spChg chg="add del">
          <ac:chgData name="Lior Lin" userId="d433e202-417b-4ae9-9297-1c8ee080842f" providerId="ADAL" clId="{5A931A18-1F63-41C1-85D9-D498B76E8DB8}" dt="2023-05-30T11:37:38.333" v="1916" actId="26606"/>
          <ac:spMkLst>
            <pc:docMk/>
            <pc:sldMk cId="507423662" sldId="257"/>
            <ac:spMk id="23" creationId="{063BBA22-50EA-4C4D-BE05-F1CE4E63AA56}"/>
          </ac:spMkLst>
        </pc:spChg>
        <pc:grpChg chg="add del mod">
          <ac:chgData name="Lior Lin" userId="d433e202-417b-4ae9-9297-1c8ee080842f" providerId="ADAL" clId="{5A931A18-1F63-41C1-85D9-D498B76E8DB8}" dt="2023-05-30T10:31:10.745" v="1885" actId="478"/>
          <ac:grpSpMkLst>
            <pc:docMk/>
            <pc:sldMk cId="507423662" sldId="257"/>
            <ac:grpSpMk id="4" creationId="{6AF60D6E-8CAC-D69D-235C-70594E22B06C}"/>
          </ac:grpSpMkLst>
        </pc:grpChg>
        <pc:grpChg chg="add del mod">
          <ac:chgData name="Lior Lin" userId="d433e202-417b-4ae9-9297-1c8ee080842f" providerId="ADAL" clId="{5A931A18-1F63-41C1-85D9-D498B76E8DB8}" dt="2023-05-30T10:31:04.028" v="1883" actId="478"/>
          <ac:grpSpMkLst>
            <pc:docMk/>
            <pc:sldMk cId="507423662" sldId="257"/>
            <ac:grpSpMk id="7" creationId="{646EA733-C18D-62AC-9D90-DA8E1A117B50}"/>
          </ac:grpSpMkLst>
        </pc:grpChg>
        <pc:graphicFrameChg chg="add del">
          <ac:chgData name="Lior Lin" userId="d433e202-417b-4ae9-9297-1c8ee080842f" providerId="ADAL" clId="{5A931A18-1F63-41C1-85D9-D498B76E8DB8}" dt="2023-05-30T11:37:38.333" v="1916" actId="26606"/>
          <ac:graphicFrameMkLst>
            <pc:docMk/>
            <pc:sldMk cId="507423662" sldId="257"/>
            <ac:graphicFrameMk id="13" creationId="{A069DEBA-E39C-0953-2FB4-A3D51C43CA32}"/>
          </ac:graphicFrameMkLst>
        </pc:graphicFrameChg>
        <pc:graphicFrameChg chg="add del">
          <ac:chgData name="Lior Lin" userId="d433e202-417b-4ae9-9297-1c8ee080842f" providerId="ADAL" clId="{5A931A18-1F63-41C1-85D9-D498B76E8DB8}" dt="2023-05-30T11:37:44.503" v="1918" actId="26606"/>
          <ac:graphicFrameMkLst>
            <pc:docMk/>
            <pc:sldMk cId="507423662" sldId="257"/>
            <ac:graphicFrameMk id="25" creationId="{711E58D3-8860-1AE9-5BC0-F11C28A30D8A}"/>
          </ac:graphicFrameMkLst>
        </pc:graphicFrameChg>
        <pc:graphicFrameChg chg="add del mod modGraphic">
          <ac:chgData name="Lior Lin" userId="d433e202-417b-4ae9-9297-1c8ee080842f" providerId="ADAL" clId="{5A931A18-1F63-41C1-85D9-D498B76E8DB8}" dt="2023-05-30T14:42:34.397" v="2078" actId="21"/>
          <ac:graphicFrameMkLst>
            <pc:docMk/>
            <pc:sldMk cId="507423662" sldId="257"/>
            <ac:graphicFrameMk id="27" creationId="{38AD7EFA-770D-4EC9-9E06-EA060C304364}"/>
          </ac:graphicFrameMkLst>
        </pc:graphicFrameChg>
      </pc:sldChg>
      <pc:sldChg chg="add del">
        <pc:chgData name="Lior Lin" userId="d433e202-417b-4ae9-9297-1c8ee080842f" providerId="ADAL" clId="{5A931A18-1F63-41C1-85D9-D498B76E8DB8}" dt="2023-05-30T14:42:17.418" v="2071"/>
        <pc:sldMkLst>
          <pc:docMk/>
          <pc:sldMk cId="3450486103" sldId="257"/>
        </pc:sldMkLst>
      </pc:sldChg>
      <pc:sldChg chg="modSp new del mod">
        <pc:chgData name="Lior Lin" userId="d433e202-417b-4ae9-9297-1c8ee080842f" providerId="ADAL" clId="{5A931A18-1F63-41C1-85D9-D498B76E8DB8}" dt="2023-05-31T11:24:00.099" v="9310" actId="2696"/>
        <pc:sldMkLst>
          <pc:docMk/>
          <pc:sldMk cId="2310616083" sldId="258"/>
        </pc:sldMkLst>
        <pc:spChg chg="mod">
          <ac:chgData name="Lior Lin" userId="d433e202-417b-4ae9-9297-1c8ee080842f" providerId="ADAL" clId="{5A931A18-1F63-41C1-85D9-D498B76E8DB8}" dt="2023-05-30T09:29:22.572" v="273" actId="120"/>
          <ac:spMkLst>
            <pc:docMk/>
            <pc:sldMk cId="2310616083" sldId="258"/>
            <ac:spMk id="2" creationId="{AEE312FB-C37F-F29F-728F-6BA9C4590B86}"/>
          </ac:spMkLst>
        </pc:spChg>
        <pc:spChg chg="mod">
          <ac:chgData name="Lior Lin" userId="d433e202-417b-4ae9-9297-1c8ee080842f" providerId="ADAL" clId="{5A931A18-1F63-41C1-85D9-D498B76E8DB8}" dt="2023-05-31T08:45:46.028" v="5822" actId="5793"/>
          <ac:spMkLst>
            <pc:docMk/>
            <pc:sldMk cId="2310616083" sldId="258"/>
            <ac:spMk id="3" creationId="{748F810E-4143-B260-A832-AB1D253BEA2F}"/>
          </ac:spMkLst>
        </pc:spChg>
      </pc:sldChg>
      <pc:sldChg chg="addSp delSp modSp new mod ord setBg addAnim modAnim delDesignElem">
        <pc:chgData name="Lior Lin" userId="d433e202-417b-4ae9-9297-1c8ee080842f" providerId="ADAL" clId="{5A931A18-1F63-41C1-85D9-D498B76E8DB8}" dt="2023-06-03T18:07:02.102" v="19502"/>
        <pc:sldMkLst>
          <pc:docMk/>
          <pc:sldMk cId="2848348407" sldId="259"/>
        </pc:sldMkLst>
        <pc:spChg chg="mod ord">
          <ac:chgData name="Lior Lin" userId="d433e202-417b-4ae9-9297-1c8ee080842f" providerId="ADAL" clId="{5A931A18-1F63-41C1-85D9-D498B76E8DB8}" dt="2023-06-01T12:54:43.322" v="18636" actId="1076"/>
          <ac:spMkLst>
            <pc:docMk/>
            <pc:sldMk cId="2848348407" sldId="259"/>
            <ac:spMk id="2" creationId="{60606FDB-778F-753A-423A-118A1EEEE866}"/>
          </ac:spMkLst>
        </pc:spChg>
        <pc:spChg chg="del mod">
          <ac:chgData name="Lior Lin" userId="d433e202-417b-4ae9-9297-1c8ee080842f" providerId="ADAL" clId="{5A931A18-1F63-41C1-85D9-D498B76E8DB8}" dt="2023-05-31T12:03:23.840" v="9811" actId="478"/>
          <ac:spMkLst>
            <pc:docMk/>
            <pc:sldMk cId="2848348407" sldId="259"/>
            <ac:spMk id="3" creationId="{E3038446-A334-360D-01A7-BBF4AE520367}"/>
          </ac:spMkLst>
        </pc:spChg>
        <pc:spChg chg="add del mod">
          <ac:chgData name="Lior Lin" userId="d433e202-417b-4ae9-9297-1c8ee080842f" providerId="ADAL" clId="{5A931A18-1F63-41C1-85D9-D498B76E8DB8}" dt="2023-05-31T12:03:49.158" v="9822" actId="478"/>
          <ac:spMkLst>
            <pc:docMk/>
            <pc:sldMk cId="2848348407" sldId="259"/>
            <ac:spMk id="6" creationId="{8D9135F0-D6E3-8D69-E900-A272E4E2ED21}"/>
          </ac:spMkLst>
        </pc:spChg>
        <pc:spChg chg="add del">
          <ac:chgData name="Lior Lin" userId="d433e202-417b-4ae9-9297-1c8ee080842f" providerId="ADAL" clId="{5A931A18-1F63-41C1-85D9-D498B76E8DB8}" dt="2023-05-31T12:03:59.461" v="9823" actId="26606"/>
          <ac:spMkLst>
            <pc:docMk/>
            <pc:sldMk cId="2848348407" sldId="259"/>
            <ac:spMk id="9" creationId="{F13C74B1-5B17-4795-BED0-7140497B445A}"/>
          </ac:spMkLst>
        </pc:spChg>
        <pc:spChg chg="add del">
          <ac:chgData name="Lior Lin" userId="d433e202-417b-4ae9-9297-1c8ee080842f" providerId="ADAL" clId="{5A931A18-1F63-41C1-85D9-D498B76E8DB8}" dt="2023-05-31T12:03:59.461" v="9823" actId="26606"/>
          <ac:spMkLst>
            <pc:docMk/>
            <pc:sldMk cId="2848348407" sldId="259"/>
            <ac:spMk id="11" creationId="{D4974D33-8DC5-464E-8C6D-BE58F0669C17}"/>
          </ac:spMkLst>
        </pc:spChg>
        <pc:spChg chg="add del">
          <ac:chgData name="Lior Lin" userId="d433e202-417b-4ae9-9297-1c8ee080842f" providerId="ADAL" clId="{5A931A18-1F63-41C1-85D9-D498B76E8DB8}" dt="2023-05-31T12:32:47.385" v="10557" actId="26606"/>
          <ac:spMkLst>
            <pc:docMk/>
            <pc:sldMk cId="2848348407" sldId="259"/>
            <ac:spMk id="16" creationId="{D47766EE-4192-4B2D-A5A0-F60F9A5F743F}"/>
          </ac:spMkLst>
        </pc:spChg>
        <pc:spChg chg="add del">
          <ac:chgData name="Lior Lin" userId="d433e202-417b-4ae9-9297-1c8ee080842f" providerId="ADAL" clId="{5A931A18-1F63-41C1-85D9-D498B76E8DB8}" dt="2023-05-31T12:32:47.385" v="10557" actId="26606"/>
          <ac:spMkLst>
            <pc:docMk/>
            <pc:sldMk cId="2848348407" sldId="259"/>
            <ac:spMk id="18" creationId="{D6705569-F545-4F47-A260-A9202826EA20}"/>
          </ac:spMkLst>
        </pc:spChg>
        <pc:spChg chg="add del">
          <ac:chgData name="Lior Lin" userId="d433e202-417b-4ae9-9297-1c8ee080842f" providerId="ADAL" clId="{5A931A18-1F63-41C1-85D9-D498B76E8DB8}" dt="2023-05-31T12:36:48.628" v="10626" actId="26606"/>
          <ac:spMkLst>
            <pc:docMk/>
            <pc:sldMk cId="2848348407" sldId="259"/>
            <ac:spMk id="23" creationId="{ECC07320-C2CA-4E29-8481-9D9E143C7788}"/>
          </ac:spMkLst>
        </pc:spChg>
        <pc:spChg chg="add del">
          <ac:chgData name="Lior Lin" userId="d433e202-417b-4ae9-9297-1c8ee080842f" providerId="ADAL" clId="{5A931A18-1F63-41C1-85D9-D498B76E8DB8}" dt="2023-05-31T12:36:48.628" v="10626" actId="26606"/>
          <ac:spMkLst>
            <pc:docMk/>
            <pc:sldMk cId="2848348407" sldId="259"/>
            <ac:spMk id="25" creationId="{178FB36B-5BFE-42CA-BC60-1115E0D95EEC}"/>
          </ac:spMkLst>
        </pc:spChg>
        <pc:spChg chg="add mod">
          <ac:chgData name="Lior Lin" userId="d433e202-417b-4ae9-9297-1c8ee080842f" providerId="ADAL" clId="{5A931A18-1F63-41C1-85D9-D498B76E8DB8}" dt="2023-06-01T14:02:33.943" v="18712" actId="1076"/>
          <ac:spMkLst>
            <pc:docMk/>
            <pc:sldMk cId="2848348407" sldId="259"/>
            <ac:spMk id="26" creationId="{39922872-66E9-C374-34E3-01BFD48A7212}"/>
          </ac:spMkLst>
        </pc:spChg>
        <pc:spChg chg="add mod">
          <ac:chgData name="Lior Lin" userId="d433e202-417b-4ae9-9297-1c8ee080842f" providerId="ADAL" clId="{5A931A18-1F63-41C1-85D9-D498B76E8DB8}" dt="2023-06-01T12:55:06.036" v="18642" actId="1076"/>
          <ac:spMkLst>
            <pc:docMk/>
            <pc:sldMk cId="2848348407" sldId="259"/>
            <ac:spMk id="29" creationId="{86512DF8-E796-9D6A-4F05-4664D9110879}"/>
          </ac:spMkLst>
        </pc:spChg>
        <pc:spChg chg="add del">
          <ac:chgData name="Lior Lin" userId="d433e202-417b-4ae9-9297-1c8ee080842f" providerId="ADAL" clId="{5A931A18-1F63-41C1-85D9-D498B76E8DB8}" dt="2023-05-31T17:58:13.482" v="16318" actId="26606"/>
          <ac:spMkLst>
            <pc:docMk/>
            <pc:sldMk cId="2848348407" sldId="259"/>
            <ac:spMk id="30" creationId="{ECC07320-C2CA-4E29-8481-9D9E143C7788}"/>
          </ac:spMkLst>
        </pc:spChg>
        <pc:spChg chg="add del">
          <ac:chgData name="Lior Lin" userId="d433e202-417b-4ae9-9297-1c8ee080842f" providerId="ADAL" clId="{5A931A18-1F63-41C1-85D9-D498B76E8DB8}" dt="2023-05-31T17:58:13.482" v="16318" actId="26606"/>
          <ac:spMkLst>
            <pc:docMk/>
            <pc:sldMk cId="2848348407" sldId="259"/>
            <ac:spMk id="32" creationId="{178FB36B-5BFE-42CA-BC60-1115E0D95EEC}"/>
          </ac:spMkLst>
        </pc:spChg>
        <pc:spChg chg="add del">
          <ac:chgData name="Lior Lin" userId="d433e202-417b-4ae9-9297-1c8ee080842f" providerId="ADAL" clId="{5A931A18-1F63-41C1-85D9-D498B76E8DB8}" dt="2023-05-31T17:58:24.771" v="16322" actId="26606"/>
          <ac:spMkLst>
            <pc:docMk/>
            <pc:sldMk cId="2848348407" sldId="259"/>
            <ac:spMk id="37" creationId="{3B47FC9C-2ED3-4100-A4EF-E8CDFEE106C9}"/>
          </ac:spMkLst>
        </pc:spChg>
        <pc:spChg chg="add del">
          <ac:chgData name="Lior Lin" userId="d433e202-417b-4ae9-9297-1c8ee080842f" providerId="ADAL" clId="{5A931A18-1F63-41C1-85D9-D498B76E8DB8}" dt="2023-05-31T17:58:24.762" v="16321" actId="26606"/>
          <ac:spMkLst>
            <pc:docMk/>
            <pc:sldMk cId="2848348407" sldId="259"/>
            <ac:spMk id="42" creationId="{9E88A012-21CA-4D96-9AAB-CA3E17869BD8}"/>
          </ac:spMkLst>
        </pc:spChg>
        <pc:spChg chg="add del">
          <ac:chgData name="Lior Lin" userId="d433e202-417b-4ae9-9297-1c8ee080842f" providerId="ADAL" clId="{5A931A18-1F63-41C1-85D9-D498B76E8DB8}" dt="2023-06-01T12:33:39.790" v="18267" actId="26606"/>
          <ac:spMkLst>
            <pc:docMk/>
            <pc:sldMk cId="2848348407" sldId="259"/>
            <ac:spMk id="44" creationId="{178FB36B-5BFE-42CA-BC60-1115E0D95EEC}"/>
          </ac:spMkLst>
        </pc:spChg>
        <pc:spChg chg="add del">
          <ac:chgData name="Lior Lin" userId="d433e202-417b-4ae9-9297-1c8ee080842f" providerId="ADAL" clId="{5A931A18-1F63-41C1-85D9-D498B76E8DB8}" dt="2023-06-01T12:33:39.790" v="18267" actId="26606"/>
          <ac:spMkLst>
            <pc:docMk/>
            <pc:sldMk cId="2848348407" sldId="259"/>
            <ac:spMk id="45" creationId="{ECC07320-C2CA-4E29-8481-9D9E143C7788}"/>
          </ac:spMkLst>
        </pc:spChg>
        <pc:spChg chg="add del">
          <ac:chgData name="Lior Lin" userId="d433e202-417b-4ae9-9297-1c8ee080842f" providerId="ADAL" clId="{5A931A18-1F63-41C1-85D9-D498B76E8DB8}" dt="2023-06-01T12:38:57.355" v="18388" actId="26606"/>
          <ac:spMkLst>
            <pc:docMk/>
            <pc:sldMk cId="2848348407" sldId="259"/>
            <ac:spMk id="50" creationId="{E91DC736-0EF8-4F87-9146-EBF1D2EE4D3D}"/>
          </ac:spMkLst>
        </pc:spChg>
        <pc:spChg chg="add del">
          <ac:chgData name="Lior Lin" userId="d433e202-417b-4ae9-9297-1c8ee080842f" providerId="ADAL" clId="{5A931A18-1F63-41C1-85D9-D498B76E8DB8}" dt="2023-06-01T12:38:57.355" v="18388" actId="26606"/>
          <ac:spMkLst>
            <pc:docMk/>
            <pc:sldMk cId="2848348407" sldId="259"/>
            <ac:spMk id="52" creationId="{097CD68E-23E3-4007-8847-CD0944C4F7BE}"/>
          </ac:spMkLst>
        </pc:spChg>
        <pc:spChg chg="add del">
          <ac:chgData name="Lior Lin" userId="d433e202-417b-4ae9-9297-1c8ee080842f" providerId="ADAL" clId="{5A931A18-1F63-41C1-85D9-D498B76E8DB8}" dt="2023-06-01T12:38:57.355" v="18388" actId="26606"/>
          <ac:spMkLst>
            <pc:docMk/>
            <pc:sldMk cId="2848348407" sldId="259"/>
            <ac:spMk id="54" creationId="{AF2F604E-43BE-4DC3-B983-E071523364F8}"/>
          </ac:spMkLst>
        </pc:spChg>
        <pc:spChg chg="add del">
          <ac:chgData name="Lior Lin" userId="d433e202-417b-4ae9-9297-1c8ee080842f" providerId="ADAL" clId="{5A931A18-1F63-41C1-85D9-D498B76E8DB8}" dt="2023-06-01T12:38:57.355" v="18388" actId="26606"/>
          <ac:spMkLst>
            <pc:docMk/>
            <pc:sldMk cId="2848348407" sldId="259"/>
            <ac:spMk id="56" creationId="{08C9B587-E65E-4B52-B37C-ABEBB6E87928}"/>
          </ac:spMkLst>
        </pc:spChg>
        <pc:spChg chg="add del">
          <ac:chgData name="Lior Lin" userId="d433e202-417b-4ae9-9297-1c8ee080842f" providerId="ADAL" clId="{5A931A18-1F63-41C1-85D9-D498B76E8DB8}" dt="2023-06-01T12:39:46.610" v="18390" actId="26606"/>
          <ac:spMkLst>
            <pc:docMk/>
            <pc:sldMk cId="2848348407" sldId="259"/>
            <ac:spMk id="61" creationId="{36C4118A-B523-45D9-B427-8E05B2DEA65C}"/>
          </ac:spMkLst>
        </pc:spChg>
        <pc:spChg chg="add del">
          <ac:chgData name="Lior Lin" userId="d433e202-417b-4ae9-9297-1c8ee080842f" providerId="ADAL" clId="{5A931A18-1F63-41C1-85D9-D498B76E8DB8}" dt="2023-06-02T09:58:15.592" v="19251"/>
          <ac:spMkLst>
            <pc:docMk/>
            <pc:sldMk cId="2848348407" sldId="259"/>
            <ac:spMk id="66" creationId="{4FA4E651-C3D8-4DB8-A026-E8531C6AFACC}"/>
          </ac:spMkLst>
        </pc:spChg>
        <pc:picChg chg="add del mod">
          <ac:chgData name="Lior Lin" userId="d433e202-417b-4ae9-9297-1c8ee080842f" providerId="ADAL" clId="{5A931A18-1F63-41C1-85D9-D498B76E8DB8}" dt="2023-05-31T12:32:34.679" v="10555" actId="478"/>
          <ac:picMkLst>
            <pc:docMk/>
            <pc:sldMk cId="2848348407" sldId="259"/>
            <ac:picMk id="5" creationId="{6D5F452D-D671-129E-B699-180960961A34}"/>
          </ac:picMkLst>
        </pc:picChg>
        <pc:picChg chg="add del mod">
          <ac:chgData name="Lior Lin" userId="d433e202-417b-4ae9-9297-1c8ee080842f" providerId="ADAL" clId="{5A931A18-1F63-41C1-85D9-D498B76E8DB8}" dt="2023-05-31T12:35:55.437" v="10617" actId="478"/>
          <ac:picMkLst>
            <pc:docMk/>
            <pc:sldMk cId="2848348407" sldId="259"/>
            <ac:picMk id="8" creationId="{AE856BE6-4933-F496-564C-FCAA5B27DB1F}"/>
          </ac:picMkLst>
        </pc:picChg>
        <pc:picChg chg="add del mod">
          <ac:chgData name="Lior Lin" userId="d433e202-417b-4ae9-9297-1c8ee080842f" providerId="ADAL" clId="{5A931A18-1F63-41C1-85D9-D498B76E8DB8}" dt="2023-05-31T12:36:26.444" v="10623" actId="478"/>
          <ac:picMkLst>
            <pc:docMk/>
            <pc:sldMk cId="2848348407" sldId="259"/>
            <ac:picMk id="12" creationId="{E23ECC4D-440F-564C-9103-00D1A3B5D78A}"/>
          </ac:picMkLst>
        </pc:picChg>
        <pc:picChg chg="add del mod">
          <ac:chgData name="Lior Lin" userId="d433e202-417b-4ae9-9297-1c8ee080842f" providerId="ADAL" clId="{5A931A18-1F63-41C1-85D9-D498B76E8DB8}" dt="2023-05-31T17:58:15.328" v="16319" actId="478"/>
          <ac:picMkLst>
            <pc:docMk/>
            <pc:sldMk cId="2848348407" sldId="259"/>
            <ac:picMk id="14" creationId="{DEAC798C-10ED-CC78-2E21-57CED3D3F35C}"/>
          </ac:picMkLst>
        </pc:picChg>
        <pc:picChg chg="add del mod">
          <ac:chgData name="Lior Lin" userId="d433e202-417b-4ae9-9297-1c8ee080842f" providerId="ADAL" clId="{5A931A18-1F63-41C1-85D9-D498B76E8DB8}" dt="2023-05-31T17:58:09.521" v="16315"/>
          <ac:picMkLst>
            <pc:docMk/>
            <pc:sldMk cId="2848348407" sldId="259"/>
            <ac:picMk id="15" creationId="{AEACA8DD-E09C-33F6-BC30-5976E692131A}"/>
          </ac:picMkLst>
        </pc:picChg>
        <pc:picChg chg="add mod ord">
          <ac:chgData name="Lior Lin" userId="d433e202-417b-4ae9-9297-1c8ee080842f" providerId="ADAL" clId="{5A931A18-1F63-41C1-85D9-D498B76E8DB8}" dt="2023-06-01T13:00:02.165" v="18649"/>
          <ac:picMkLst>
            <pc:docMk/>
            <pc:sldMk cId="2848348407" sldId="259"/>
            <ac:picMk id="17" creationId="{5C286831-B7B3-DDE7-5151-ECB3F017ABA3}"/>
          </ac:picMkLst>
        </pc:picChg>
        <pc:picChg chg="add mod modCrop">
          <ac:chgData name="Lior Lin" userId="d433e202-417b-4ae9-9297-1c8ee080842f" providerId="ADAL" clId="{5A931A18-1F63-41C1-85D9-D498B76E8DB8}" dt="2023-06-01T12:53:47.262" v="18625" actId="14100"/>
          <ac:picMkLst>
            <pc:docMk/>
            <pc:sldMk cId="2848348407" sldId="259"/>
            <ac:picMk id="24" creationId="{A606B9A6-DFE2-7E73-F062-48265829EDAF}"/>
          </ac:picMkLst>
        </pc:picChg>
        <pc:cxnChg chg="add del mod">
          <ac:chgData name="Lior Lin" userId="d433e202-417b-4ae9-9297-1c8ee080842f" providerId="ADAL" clId="{5A931A18-1F63-41C1-85D9-D498B76E8DB8}" dt="2023-06-01T12:50:41.392" v="18590" actId="478"/>
          <ac:cxnSpMkLst>
            <pc:docMk/>
            <pc:sldMk cId="2848348407" sldId="259"/>
            <ac:cxnSpMk id="20" creationId="{8D68B429-FBEC-50E8-8797-3D8D14465F95}"/>
          </ac:cxnSpMkLst>
        </pc:cxnChg>
        <pc:cxnChg chg="add mod">
          <ac:chgData name="Lior Lin" userId="d433e202-417b-4ae9-9297-1c8ee080842f" providerId="ADAL" clId="{5A931A18-1F63-41C1-85D9-D498B76E8DB8}" dt="2023-06-01T12:59:32.196" v="18646" actId="1076"/>
          <ac:cxnSpMkLst>
            <pc:docMk/>
            <pc:sldMk cId="2848348407" sldId="259"/>
            <ac:cxnSpMk id="27" creationId="{35129319-8A6C-2E34-78E0-6EBEA4DCE2A8}"/>
          </ac:cxnSpMkLst>
        </pc:cxnChg>
        <pc:cxnChg chg="add del mod">
          <ac:chgData name="Lior Lin" userId="d433e202-417b-4ae9-9297-1c8ee080842f" providerId="ADAL" clId="{5A931A18-1F63-41C1-85D9-D498B76E8DB8}" dt="2023-06-01T12:44:42.822" v="18456" actId="478"/>
          <ac:cxnSpMkLst>
            <pc:docMk/>
            <pc:sldMk cId="2848348407" sldId="259"/>
            <ac:cxnSpMk id="28" creationId="{C843B536-94E0-0BAF-5B8C-57AC5AFD9F70}"/>
          </ac:cxnSpMkLst>
        </pc:cxnChg>
        <pc:cxnChg chg="add mod">
          <ac:chgData name="Lior Lin" userId="d433e202-417b-4ae9-9297-1c8ee080842f" providerId="ADAL" clId="{5A931A18-1F63-41C1-85D9-D498B76E8DB8}" dt="2023-06-01T12:55:08.281" v="18643" actId="1076"/>
          <ac:cxnSpMkLst>
            <pc:docMk/>
            <pc:sldMk cId="2848348407" sldId="259"/>
            <ac:cxnSpMk id="31" creationId="{719DE058-6428-4CB1-8F48-F1DE9374F7D7}"/>
          </ac:cxnSpMkLst>
        </pc:cxnChg>
      </pc:sldChg>
      <pc:sldChg chg="modSp new del mod">
        <pc:chgData name="Lior Lin" userId="d433e202-417b-4ae9-9297-1c8ee080842f" providerId="ADAL" clId="{5A931A18-1F63-41C1-85D9-D498B76E8DB8}" dt="2023-05-31T12:33:10.381" v="10559" actId="2696"/>
        <pc:sldMkLst>
          <pc:docMk/>
          <pc:sldMk cId="1339121012" sldId="260"/>
        </pc:sldMkLst>
        <pc:spChg chg="mod">
          <ac:chgData name="Lior Lin" userId="d433e202-417b-4ae9-9297-1c8ee080842f" providerId="ADAL" clId="{5A931A18-1F63-41C1-85D9-D498B76E8DB8}" dt="2023-05-30T09:37:16.364" v="779" actId="120"/>
          <ac:spMkLst>
            <pc:docMk/>
            <pc:sldMk cId="1339121012" sldId="260"/>
            <ac:spMk id="2" creationId="{4560AC89-BC27-1924-4CF0-C381E61F462F}"/>
          </ac:spMkLst>
        </pc:spChg>
        <pc:spChg chg="mod">
          <ac:chgData name="Lior Lin" userId="d433e202-417b-4ae9-9297-1c8ee080842f" providerId="ADAL" clId="{5A931A18-1F63-41C1-85D9-D498B76E8DB8}" dt="2023-05-30T09:40:40.735" v="814" actId="5793"/>
          <ac:spMkLst>
            <pc:docMk/>
            <pc:sldMk cId="1339121012" sldId="260"/>
            <ac:spMk id="3" creationId="{2EA8F8D6-C489-E907-E017-631DC6224AF1}"/>
          </ac:spMkLst>
        </pc:spChg>
      </pc:sldChg>
      <pc:sldChg chg="modSp new del mod">
        <pc:chgData name="Lior Lin" userId="d433e202-417b-4ae9-9297-1c8ee080842f" providerId="ADAL" clId="{5A931A18-1F63-41C1-85D9-D498B76E8DB8}" dt="2023-05-31T13:06:17.260" v="11378" actId="47"/>
        <pc:sldMkLst>
          <pc:docMk/>
          <pc:sldMk cId="619741986" sldId="261"/>
        </pc:sldMkLst>
        <pc:spChg chg="mod">
          <ac:chgData name="Lior Lin" userId="d433e202-417b-4ae9-9297-1c8ee080842f" providerId="ADAL" clId="{5A931A18-1F63-41C1-85D9-D498B76E8DB8}" dt="2023-05-30T09:42:24.266" v="885" actId="120"/>
          <ac:spMkLst>
            <pc:docMk/>
            <pc:sldMk cId="619741986" sldId="261"/>
            <ac:spMk id="2" creationId="{DC071447-AF96-B825-E366-AFDA0C671A6D}"/>
          </ac:spMkLst>
        </pc:spChg>
        <pc:spChg chg="mod">
          <ac:chgData name="Lior Lin" userId="d433e202-417b-4ae9-9297-1c8ee080842f" providerId="ADAL" clId="{5A931A18-1F63-41C1-85D9-D498B76E8DB8}" dt="2023-05-30T09:44:11.665" v="1042" actId="113"/>
          <ac:spMkLst>
            <pc:docMk/>
            <pc:sldMk cId="619741986" sldId="261"/>
            <ac:spMk id="3" creationId="{A0ACEFC7-9420-EFF5-992E-6CE640AC7AF8}"/>
          </ac:spMkLst>
        </pc:spChg>
      </pc:sldChg>
      <pc:sldChg chg="addSp delSp modSp new del mod ord setBg">
        <pc:chgData name="Lior Lin" userId="d433e202-417b-4ae9-9297-1c8ee080842f" providerId="ADAL" clId="{5A931A18-1F63-41C1-85D9-D498B76E8DB8}" dt="2023-05-31T16:20:53.623" v="13809" actId="2696"/>
        <pc:sldMkLst>
          <pc:docMk/>
          <pc:sldMk cId="1430386516" sldId="262"/>
        </pc:sldMkLst>
        <pc:spChg chg="mo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2" creationId="{D24C3495-E262-84F8-E910-8DB9D800077A}"/>
          </ac:spMkLst>
        </pc:spChg>
        <pc:spChg chg="add del mo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3" creationId="{89266453-9266-D901-09BB-9A4350B87BEA}"/>
          </ac:spMkLst>
        </pc:spChg>
        <pc:spChg chg="add del">
          <ac:chgData name="Lior Lin" userId="d433e202-417b-4ae9-9297-1c8ee080842f" providerId="ADAL" clId="{5A931A18-1F63-41C1-85D9-D498B76E8DB8}" dt="2023-05-31T15:36:39.030" v="12274" actId="26606"/>
          <ac:spMkLst>
            <pc:docMk/>
            <pc:sldMk cId="1430386516" sldId="262"/>
            <ac:spMk id="9" creationId="{BACC6370-2D7E-4714-9D71-7542949D7D5D}"/>
          </ac:spMkLst>
        </pc:spChg>
        <pc:spChg chg="add del">
          <ac:chgData name="Lior Lin" userId="d433e202-417b-4ae9-9297-1c8ee080842f" providerId="ADAL" clId="{5A931A18-1F63-41C1-85D9-D498B76E8DB8}" dt="2023-05-31T15:36:39.030" v="12274" actId="26606"/>
          <ac:spMkLst>
            <pc:docMk/>
            <pc:sldMk cId="1430386516" sldId="262"/>
            <ac:spMk id="11" creationId="{F68B3F68-107C-434F-AA38-110D5EA91B85}"/>
          </ac:spMkLst>
        </pc:spChg>
        <pc:spChg chg="add del">
          <ac:chgData name="Lior Lin" userId="d433e202-417b-4ae9-9297-1c8ee080842f" providerId="ADAL" clId="{5A931A18-1F63-41C1-85D9-D498B76E8DB8}" dt="2023-05-31T15:36:39.030" v="12274" actId="26606"/>
          <ac:spMkLst>
            <pc:docMk/>
            <pc:sldMk cId="1430386516" sldId="262"/>
            <ac:spMk id="13" creationId="{AAD0DBB9-1A4B-4391-81D4-CB19F9AB918A}"/>
          </ac:spMkLst>
        </pc:spChg>
        <pc:spChg chg="add del">
          <ac:chgData name="Lior Lin" userId="d433e202-417b-4ae9-9297-1c8ee080842f" providerId="ADAL" clId="{5A931A18-1F63-41C1-85D9-D498B76E8DB8}" dt="2023-05-31T15:36:39.030" v="12274" actId="26606"/>
          <ac:spMkLst>
            <pc:docMk/>
            <pc:sldMk cId="1430386516" sldId="262"/>
            <ac:spMk id="15" creationId="{063BBA22-50EA-4C4D-BE05-F1CE4E63AA56}"/>
          </ac:spMkLst>
        </pc:spChg>
        <pc:spChg chg="ad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17" creationId="{BACC6370-2D7E-4714-9D71-7542949D7D5D}"/>
          </ac:spMkLst>
        </pc:spChg>
        <pc:spChg chg="ad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18" creationId="{F68B3F68-107C-434F-AA38-110D5EA91B85}"/>
          </ac:spMkLst>
        </pc:spChg>
        <pc:spChg chg="ad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19" creationId="{AAD0DBB9-1A4B-4391-81D4-CB19F9AB918A}"/>
          </ac:spMkLst>
        </pc:spChg>
        <pc:spChg chg="add">
          <ac:chgData name="Lior Lin" userId="d433e202-417b-4ae9-9297-1c8ee080842f" providerId="ADAL" clId="{5A931A18-1F63-41C1-85D9-D498B76E8DB8}" dt="2023-05-31T15:36:39.055" v="12275" actId="26606"/>
          <ac:spMkLst>
            <pc:docMk/>
            <pc:sldMk cId="1430386516" sldId="262"/>
            <ac:spMk id="20" creationId="{063BBA22-50EA-4C4D-BE05-F1CE4E63AA56}"/>
          </ac:spMkLst>
        </pc:spChg>
        <pc:graphicFrameChg chg="add del">
          <ac:chgData name="Lior Lin" userId="d433e202-417b-4ae9-9297-1c8ee080842f" providerId="ADAL" clId="{5A931A18-1F63-41C1-85D9-D498B76E8DB8}" dt="2023-05-31T15:36:39.030" v="12274" actId="26606"/>
          <ac:graphicFrameMkLst>
            <pc:docMk/>
            <pc:sldMk cId="1430386516" sldId="262"/>
            <ac:graphicFrameMk id="5" creationId="{02B66105-68A0-D781-831C-5241D16EF568}"/>
          </ac:graphicFrameMkLst>
        </pc:graphicFrameChg>
        <pc:graphicFrameChg chg="add mod">
          <ac:chgData name="Lior Lin" userId="d433e202-417b-4ae9-9297-1c8ee080842f" providerId="ADAL" clId="{5A931A18-1F63-41C1-85D9-D498B76E8DB8}" dt="2023-05-31T15:36:45.434" v="12276" actId="12100"/>
          <ac:graphicFrameMkLst>
            <pc:docMk/>
            <pc:sldMk cId="1430386516" sldId="262"/>
            <ac:graphicFrameMk id="21" creationId="{9ABF0EC5-FB75-FE0D-4106-E6CA9C3A940C}"/>
          </ac:graphicFrameMkLst>
        </pc:graphicFrameChg>
      </pc:sldChg>
      <pc:sldChg chg="modSp new del mod">
        <pc:chgData name="Lior Lin" userId="d433e202-417b-4ae9-9297-1c8ee080842f" providerId="ADAL" clId="{5A931A18-1F63-41C1-85D9-D498B76E8DB8}" dt="2023-05-31T16:20:45.523" v="13808" actId="2696"/>
        <pc:sldMkLst>
          <pc:docMk/>
          <pc:sldMk cId="242158793" sldId="263"/>
        </pc:sldMkLst>
        <pc:spChg chg="mod">
          <ac:chgData name="Lior Lin" userId="d433e202-417b-4ae9-9297-1c8ee080842f" providerId="ADAL" clId="{5A931A18-1F63-41C1-85D9-D498B76E8DB8}" dt="2023-05-30T09:49:12.790" v="1339" actId="120"/>
          <ac:spMkLst>
            <pc:docMk/>
            <pc:sldMk cId="242158793" sldId="263"/>
            <ac:spMk id="2" creationId="{289BA6D4-9D1D-690D-2FE5-93B7F4CA3B5F}"/>
          </ac:spMkLst>
        </pc:spChg>
        <pc:spChg chg="mod">
          <ac:chgData name="Lior Lin" userId="d433e202-417b-4ae9-9297-1c8ee080842f" providerId="ADAL" clId="{5A931A18-1F63-41C1-85D9-D498B76E8DB8}" dt="2023-05-30T09:49:27.154" v="1358" actId="20577"/>
          <ac:spMkLst>
            <pc:docMk/>
            <pc:sldMk cId="242158793" sldId="263"/>
            <ac:spMk id="3" creationId="{6FE73A56-A318-82BF-B682-F27675535486}"/>
          </ac:spMkLst>
        </pc:spChg>
      </pc:sldChg>
      <pc:sldChg chg="new del">
        <pc:chgData name="Lior Lin" userId="d433e202-417b-4ae9-9297-1c8ee080842f" providerId="ADAL" clId="{5A931A18-1F63-41C1-85D9-D498B76E8DB8}" dt="2023-05-30T09:49:42.172" v="1363" actId="47"/>
        <pc:sldMkLst>
          <pc:docMk/>
          <pc:sldMk cId="528321336" sldId="264"/>
        </pc:sldMkLst>
      </pc:sldChg>
      <pc:sldChg chg="new del">
        <pc:chgData name="Lior Lin" userId="d433e202-417b-4ae9-9297-1c8ee080842f" providerId="ADAL" clId="{5A931A18-1F63-41C1-85D9-D498B76E8DB8}" dt="2023-05-30T09:49:42.882" v="1364" actId="47"/>
        <pc:sldMkLst>
          <pc:docMk/>
          <pc:sldMk cId="3587260640" sldId="265"/>
        </pc:sldMkLst>
      </pc:sldChg>
      <pc:sldChg chg="modSp add del mod">
        <pc:chgData name="Lior Lin" userId="d433e202-417b-4ae9-9297-1c8ee080842f" providerId="ADAL" clId="{5A931A18-1F63-41C1-85D9-D498B76E8DB8}" dt="2023-05-31T16:21:03.172" v="13810" actId="2696"/>
        <pc:sldMkLst>
          <pc:docMk/>
          <pc:sldMk cId="2497095546" sldId="266"/>
        </pc:sldMkLst>
        <pc:spChg chg="mod">
          <ac:chgData name="Lior Lin" userId="d433e202-417b-4ae9-9297-1c8ee080842f" providerId="ADAL" clId="{5A931A18-1F63-41C1-85D9-D498B76E8DB8}" dt="2023-05-30T09:49:54.553" v="1383" actId="20577"/>
          <ac:spMkLst>
            <pc:docMk/>
            <pc:sldMk cId="2497095546" sldId="266"/>
            <ac:spMk id="3" creationId="{6FE73A56-A318-82BF-B682-F27675535486}"/>
          </ac:spMkLst>
        </pc:spChg>
      </pc:sldChg>
      <pc:sldChg chg="modSp add del mod">
        <pc:chgData name="Lior Lin" userId="d433e202-417b-4ae9-9297-1c8ee080842f" providerId="ADAL" clId="{5A931A18-1F63-41C1-85D9-D498B76E8DB8}" dt="2023-05-31T16:21:05.628" v="13811" actId="2696"/>
        <pc:sldMkLst>
          <pc:docMk/>
          <pc:sldMk cId="503115330" sldId="267"/>
        </pc:sldMkLst>
        <pc:spChg chg="mod">
          <ac:chgData name="Lior Lin" userId="d433e202-417b-4ae9-9297-1c8ee080842f" providerId="ADAL" clId="{5A931A18-1F63-41C1-85D9-D498B76E8DB8}" dt="2023-05-30T09:50:03.271" v="1408" actId="20577"/>
          <ac:spMkLst>
            <pc:docMk/>
            <pc:sldMk cId="503115330" sldId="267"/>
            <ac:spMk id="3" creationId="{6FE73A56-A318-82BF-B682-F27675535486}"/>
          </ac:spMkLst>
        </pc:spChg>
      </pc:sldChg>
      <pc:sldChg chg="modSp new del mod">
        <pc:chgData name="Lior Lin" userId="d433e202-417b-4ae9-9297-1c8ee080842f" providerId="ADAL" clId="{5A931A18-1F63-41C1-85D9-D498B76E8DB8}" dt="2023-05-31T16:38:31.871" v="14510" actId="2696"/>
        <pc:sldMkLst>
          <pc:docMk/>
          <pc:sldMk cId="3777679524" sldId="268"/>
        </pc:sldMkLst>
        <pc:spChg chg="mod">
          <ac:chgData name="Lior Lin" userId="d433e202-417b-4ae9-9297-1c8ee080842f" providerId="ADAL" clId="{5A931A18-1F63-41C1-85D9-D498B76E8DB8}" dt="2023-05-30T09:51:27.033" v="1430" actId="120"/>
          <ac:spMkLst>
            <pc:docMk/>
            <pc:sldMk cId="3777679524" sldId="268"/>
            <ac:spMk id="2" creationId="{4FCC7C0E-6977-1CBE-2732-9CD6614D49F9}"/>
          </ac:spMkLst>
        </pc:spChg>
        <pc:spChg chg="mod">
          <ac:chgData name="Lior Lin" userId="d433e202-417b-4ae9-9297-1c8ee080842f" providerId="ADAL" clId="{5A931A18-1F63-41C1-85D9-D498B76E8DB8}" dt="2023-05-30T09:51:29.859" v="1431" actId="782"/>
          <ac:spMkLst>
            <pc:docMk/>
            <pc:sldMk cId="3777679524" sldId="268"/>
            <ac:spMk id="3" creationId="{E727609B-AC56-F156-AF3B-9C56DC59B37A}"/>
          </ac:spMkLst>
        </pc:spChg>
      </pc:sldChg>
      <pc:sldChg chg="addSp delSp modSp new del mod setBg">
        <pc:chgData name="Lior Lin" userId="d433e202-417b-4ae9-9297-1c8ee080842f" providerId="ADAL" clId="{5A931A18-1F63-41C1-85D9-D498B76E8DB8}" dt="2023-05-31T18:28:38.778" v="17833" actId="2696"/>
        <pc:sldMkLst>
          <pc:docMk/>
          <pc:sldMk cId="529682502" sldId="269"/>
        </pc:sldMkLst>
        <pc:spChg chg="del mod">
          <ac:chgData name="Lior Lin" userId="d433e202-417b-4ae9-9297-1c8ee080842f" providerId="ADAL" clId="{5A931A18-1F63-41C1-85D9-D498B76E8DB8}" dt="2023-05-31T18:06:17.341" v="16633" actId="478"/>
          <ac:spMkLst>
            <pc:docMk/>
            <pc:sldMk cId="529682502" sldId="269"/>
            <ac:spMk id="2" creationId="{8C932569-EFA1-0FDE-517B-F20B050232E8}"/>
          </ac:spMkLst>
        </pc:spChg>
        <pc:spChg chg="mod ord">
          <ac:chgData name="Lior Lin" userId="d433e202-417b-4ae9-9297-1c8ee080842f" providerId="ADAL" clId="{5A931A18-1F63-41C1-85D9-D498B76E8DB8}" dt="2023-05-31T18:07:13.331" v="16648" actId="5793"/>
          <ac:spMkLst>
            <pc:docMk/>
            <pc:sldMk cId="529682502" sldId="269"/>
            <ac:spMk id="3" creationId="{E1BC4CB7-DB04-38F6-081C-7E26F7B91D6D}"/>
          </ac:spMkLst>
        </pc:spChg>
        <pc:spChg chg="add mod">
          <ac:chgData name="Lior Lin" userId="d433e202-417b-4ae9-9297-1c8ee080842f" providerId="ADAL" clId="{5A931A18-1F63-41C1-85D9-D498B76E8DB8}" dt="2023-05-31T18:28:27.642" v="17832" actId="20577"/>
          <ac:spMkLst>
            <pc:docMk/>
            <pc:sldMk cId="529682502" sldId="269"/>
            <ac:spMk id="5" creationId="{929ABAC9-2213-8A59-98FF-324A702DBDF8}"/>
          </ac:spMkLst>
        </pc:spChg>
        <pc:spChg chg="add del">
          <ac:chgData name="Lior Lin" userId="d433e202-417b-4ae9-9297-1c8ee080842f" providerId="ADAL" clId="{5A931A18-1F63-41C1-85D9-D498B76E8DB8}" dt="2023-05-31T18:07:05.378" v="16636" actId="26606"/>
          <ac:spMkLst>
            <pc:docMk/>
            <pc:sldMk cId="529682502" sldId="269"/>
            <ac:spMk id="10" creationId="{EDDBB197-D710-4A4F-A9CA-FD2177498BE8}"/>
          </ac:spMkLst>
        </pc:spChg>
        <pc:spChg chg="add del">
          <ac:chgData name="Lior Lin" userId="d433e202-417b-4ae9-9297-1c8ee080842f" providerId="ADAL" clId="{5A931A18-1F63-41C1-85D9-D498B76E8DB8}" dt="2023-05-31T18:07:05.378" v="16636" actId="26606"/>
          <ac:spMkLst>
            <pc:docMk/>
            <pc:sldMk cId="529682502" sldId="269"/>
            <ac:spMk id="12" creationId="{975D1CFA-2CDB-4B64-BD9F-85744E8DA12F}"/>
          </ac:spMkLst>
        </pc:spChg>
        <pc:spChg chg="add">
          <ac:chgData name="Lior Lin" userId="d433e202-417b-4ae9-9297-1c8ee080842f" providerId="ADAL" clId="{5A931A18-1F63-41C1-85D9-D498B76E8DB8}" dt="2023-05-31T18:07:05.378" v="16636" actId="26606"/>
          <ac:spMkLst>
            <pc:docMk/>
            <pc:sldMk cId="529682502" sldId="269"/>
            <ac:spMk id="27" creationId="{5D7F64A8-D625-4F61-A290-B499BB62ACFF}"/>
          </ac:spMkLst>
        </pc:spChg>
        <pc:grpChg chg="add del">
          <ac:chgData name="Lior Lin" userId="d433e202-417b-4ae9-9297-1c8ee080842f" providerId="ADAL" clId="{5A931A18-1F63-41C1-85D9-D498B76E8DB8}" dt="2023-05-31T18:07:05.378" v="16636" actId="26606"/>
          <ac:grpSpMkLst>
            <pc:docMk/>
            <pc:sldMk cId="529682502" sldId="269"/>
            <ac:grpSpMk id="14" creationId="{25EE5136-01F1-466C-962D-BA9B4C6757AA}"/>
          </ac:grpSpMkLst>
        </pc:grpChg>
        <pc:picChg chg="add del mod">
          <ac:chgData name="Lior Lin" userId="d433e202-417b-4ae9-9297-1c8ee080842f" providerId="ADAL" clId="{5A931A18-1F63-41C1-85D9-D498B76E8DB8}" dt="2023-05-31T18:06:19.353" v="16634" actId="478"/>
          <ac:picMkLst>
            <pc:docMk/>
            <pc:sldMk cId="529682502" sldId="269"/>
            <ac:picMk id="7" creationId="{86E3A96D-32BF-1CDD-8B27-724D2D8FB065}"/>
          </ac:picMkLst>
        </pc:picChg>
        <pc:picChg chg="add del mod">
          <ac:chgData name="Lior Lin" userId="d433e202-417b-4ae9-9297-1c8ee080842f" providerId="ADAL" clId="{5A931A18-1F63-41C1-85D9-D498B76E8DB8}" dt="2023-05-31T18:07:23.322" v="16650" actId="21"/>
          <ac:picMkLst>
            <pc:docMk/>
            <pc:sldMk cId="529682502" sldId="269"/>
            <ac:picMk id="22" creationId="{0749E073-1317-F72F-4248-3B56BA228806}"/>
          </ac:picMkLst>
        </pc:picChg>
        <pc:picChg chg="add">
          <ac:chgData name="Lior Lin" userId="d433e202-417b-4ae9-9297-1c8ee080842f" providerId="ADAL" clId="{5A931A18-1F63-41C1-85D9-D498B76E8DB8}" dt="2023-05-31T18:07:05.378" v="16636" actId="26606"/>
          <ac:picMkLst>
            <pc:docMk/>
            <pc:sldMk cId="529682502" sldId="269"/>
            <ac:picMk id="24" creationId="{2BDF4732-72D0-4DC6-880D-DE3F63DB3DE3}"/>
          </ac:picMkLst>
        </pc:picChg>
      </pc:sldChg>
      <pc:sldChg chg="addSp delSp modSp new del mod">
        <pc:chgData name="Lior Lin" userId="d433e202-417b-4ae9-9297-1c8ee080842f" providerId="ADAL" clId="{5A931A18-1F63-41C1-85D9-D498B76E8DB8}" dt="2023-05-30T16:42:14.706" v="2229" actId="2696"/>
        <pc:sldMkLst>
          <pc:docMk/>
          <pc:sldMk cId="4167292200" sldId="270"/>
        </pc:sldMkLst>
        <pc:spChg chg="mod">
          <ac:chgData name="Lior Lin" userId="d433e202-417b-4ae9-9297-1c8ee080842f" providerId="ADAL" clId="{5A931A18-1F63-41C1-85D9-D498B76E8DB8}" dt="2023-05-30T10:00:38.441" v="1489" actId="120"/>
          <ac:spMkLst>
            <pc:docMk/>
            <pc:sldMk cId="4167292200" sldId="270"/>
            <ac:spMk id="2" creationId="{648439DF-843E-B11D-6FF1-A1F5C07BC734}"/>
          </ac:spMkLst>
        </pc:spChg>
        <pc:spChg chg="del mod">
          <ac:chgData name="Lior Lin" userId="d433e202-417b-4ae9-9297-1c8ee080842f" providerId="ADAL" clId="{5A931A18-1F63-41C1-85D9-D498B76E8DB8}" dt="2023-05-30T10:14:34.022" v="1534" actId="478"/>
          <ac:spMkLst>
            <pc:docMk/>
            <pc:sldMk cId="4167292200" sldId="270"/>
            <ac:spMk id="3" creationId="{D585A1A0-D554-D9E4-4C4F-1576B73A0D42}"/>
          </ac:spMkLst>
        </pc:spChg>
        <pc:spChg chg="add mod">
          <ac:chgData name="Lior Lin" userId="d433e202-417b-4ae9-9297-1c8ee080842f" providerId="ADAL" clId="{5A931A18-1F63-41C1-85D9-D498B76E8DB8}" dt="2023-05-30T10:11:21.009" v="1530" actId="1076"/>
          <ac:spMkLst>
            <pc:docMk/>
            <pc:sldMk cId="4167292200" sldId="270"/>
            <ac:spMk id="7" creationId="{1B78E4FE-64AB-5CE2-3E14-68F62C2C6856}"/>
          </ac:spMkLst>
        </pc:spChg>
        <pc:spChg chg="add del mod">
          <ac:chgData name="Lior Lin" userId="d433e202-417b-4ae9-9297-1c8ee080842f" providerId="ADAL" clId="{5A931A18-1F63-41C1-85D9-D498B76E8DB8}" dt="2023-05-30T10:15:24.563" v="1543" actId="478"/>
          <ac:spMkLst>
            <pc:docMk/>
            <pc:sldMk cId="4167292200" sldId="270"/>
            <ac:spMk id="9" creationId="{2418939B-4BCC-AA1F-2C70-A86A38C9602D}"/>
          </ac:spMkLst>
        </pc:spChg>
        <pc:spChg chg="add del mod">
          <ac:chgData name="Lior Lin" userId="d433e202-417b-4ae9-9297-1c8ee080842f" providerId="ADAL" clId="{5A931A18-1F63-41C1-85D9-D498B76E8DB8}" dt="2023-05-30T10:28:37.234" v="1841" actId="21"/>
          <ac:spMkLst>
            <pc:docMk/>
            <pc:sldMk cId="4167292200" sldId="270"/>
            <ac:spMk id="10" creationId="{5C55FA9B-26BF-D6A4-B081-6E492CE4081F}"/>
          </ac:spMkLst>
        </pc:spChg>
        <pc:spChg chg="add mod">
          <ac:chgData name="Lior Lin" userId="d433e202-417b-4ae9-9297-1c8ee080842f" providerId="ADAL" clId="{5A931A18-1F63-41C1-85D9-D498B76E8DB8}" dt="2023-05-30T10:23:59.045" v="1784" actId="1076"/>
          <ac:spMkLst>
            <pc:docMk/>
            <pc:sldMk cId="4167292200" sldId="270"/>
            <ac:spMk id="11" creationId="{9C5AD135-E34B-C11A-2649-49AEE8900E2A}"/>
          </ac:spMkLst>
        </pc:spChg>
        <pc:spChg chg="add mod">
          <ac:chgData name="Lior Lin" userId="d433e202-417b-4ae9-9297-1c8ee080842f" providerId="ADAL" clId="{5A931A18-1F63-41C1-85D9-D498B76E8DB8}" dt="2023-05-30T10:24:01.019" v="1785" actId="1076"/>
          <ac:spMkLst>
            <pc:docMk/>
            <pc:sldMk cId="4167292200" sldId="270"/>
            <ac:spMk id="14" creationId="{EB7DAC2B-BB9B-E1E4-6752-00B682D7A091}"/>
          </ac:spMkLst>
        </pc:spChg>
        <pc:spChg chg="add mod">
          <ac:chgData name="Lior Lin" userId="d433e202-417b-4ae9-9297-1c8ee080842f" providerId="ADAL" clId="{5A931A18-1F63-41C1-85D9-D498B76E8DB8}" dt="2023-05-30T10:24:03.668" v="1786" actId="1076"/>
          <ac:spMkLst>
            <pc:docMk/>
            <pc:sldMk cId="4167292200" sldId="270"/>
            <ac:spMk id="15" creationId="{8E03BEE6-2A82-2503-B9D2-82A50074C109}"/>
          </ac:spMkLst>
        </pc:spChg>
        <pc:spChg chg="add mod">
          <ac:chgData name="Lior Lin" userId="d433e202-417b-4ae9-9297-1c8ee080842f" providerId="ADAL" clId="{5A931A18-1F63-41C1-85D9-D498B76E8DB8}" dt="2023-05-30T10:29:20.172" v="1854" actId="14100"/>
          <ac:spMkLst>
            <pc:docMk/>
            <pc:sldMk cId="4167292200" sldId="270"/>
            <ac:spMk id="16" creationId="{2A51758B-B26A-5D6E-D74F-F43B15962D87}"/>
          </ac:spMkLst>
        </pc:spChg>
        <pc:spChg chg="add mod">
          <ac:chgData name="Lior Lin" userId="d433e202-417b-4ae9-9297-1c8ee080842f" providerId="ADAL" clId="{5A931A18-1F63-41C1-85D9-D498B76E8DB8}" dt="2023-05-30T10:30:00.091" v="1866" actId="164"/>
          <ac:spMkLst>
            <pc:docMk/>
            <pc:sldMk cId="4167292200" sldId="270"/>
            <ac:spMk id="17" creationId="{D49EB61A-607D-B29F-7F2C-1BAD8D981388}"/>
          </ac:spMkLst>
        </pc:spChg>
        <pc:spChg chg="add mod">
          <ac:chgData name="Lior Lin" userId="d433e202-417b-4ae9-9297-1c8ee080842f" providerId="ADAL" clId="{5A931A18-1F63-41C1-85D9-D498B76E8DB8}" dt="2023-05-30T10:28:06.888" v="1833" actId="14100"/>
          <ac:spMkLst>
            <pc:docMk/>
            <pc:sldMk cId="4167292200" sldId="270"/>
            <ac:spMk id="18" creationId="{EE9CD620-AF65-8CA4-BEA2-89BFFCB950A5}"/>
          </ac:spMkLst>
        </pc:spChg>
        <pc:spChg chg="add del">
          <ac:chgData name="Lior Lin" userId="d433e202-417b-4ae9-9297-1c8ee080842f" providerId="ADAL" clId="{5A931A18-1F63-41C1-85D9-D498B76E8DB8}" dt="2023-05-30T10:24:15.559" v="1788" actId="478"/>
          <ac:spMkLst>
            <pc:docMk/>
            <pc:sldMk cId="4167292200" sldId="270"/>
            <ac:spMk id="19" creationId="{BFD689E4-3203-ADD9-84EE-C8AB78C8A893}"/>
          </ac:spMkLst>
        </pc:spChg>
        <pc:spChg chg="add mod ord">
          <ac:chgData name="Lior Lin" userId="d433e202-417b-4ae9-9297-1c8ee080842f" providerId="ADAL" clId="{5A931A18-1F63-41C1-85D9-D498B76E8DB8}" dt="2023-05-30T10:29:12.830" v="1851" actId="164"/>
          <ac:spMkLst>
            <pc:docMk/>
            <pc:sldMk cId="4167292200" sldId="270"/>
            <ac:spMk id="20" creationId="{F1F27A98-4211-D659-C950-B709A1A43F1F}"/>
          </ac:spMkLst>
        </pc:spChg>
        <pc:spChg chg="add del mod">
          <ac:chgData name="Lior Lin" userId="d433e202-417b-4ae9-9297-1c8ee080842f" providerId="ADAL" clId="{5A931A18-1F63-41C1-85D9-D498B76E8DB8}" dt="2023-05-30T10:27:11.121" v="1814" actId="478"/>
          <ac:spMkLst>
            <pc:docMk/>
            <pc:sldMk cId="4167292200" sldId="270"/>
            <ac:spMk id="21" creationId="{A136A3A8-AB87-A33A-924F-1D6867CD61B1}"/>
          </ac:spMkLst>
        </pc:spChg>
        <pc:spChg chg="add mod ord">
          <ac:chgData name="Lior Lin" userId="d433e202-417b-4ae9-9297-1c8ee080842f" providerId="ADAL" clId="{5A931A18-1F63-41C1-85D9-D498B76E8DB8}" dt="2023-05-30T10:30:00.091" v="1866" actId="164"/>
          <ac:spMkLst>
            <pc:docMk/>
            <pc:sldMk cId="4167292200" sldId="270"/>
            <ac:spMk id="22" creationId="{FCB51EC5-02F3-B6FA-8953-CC94C5574B62}"/>
          </ac:spMkLst>
        </pc:spChg>
        <pc:spChg chg="add mod ord">
          <ac:chgData name="Lior Lin" userId="d433e202-417b-4ae9-9297-1c8ee080842f" providerId="ADAL" clId="{5A931A18-1F63-41C1-85D9-D498B76E8DB8}" dt="2023-05-30T10:28:18.349" v="1836" actId="1076"/>
          <ac:spMkLst>
            <pc:docMk/>
            <pc:sldMk cId="4167292200" sldId="270"/>
            <ac:spMk id="23" creationId="{2600CFFA-7EF5-EA7C-54D1-097A261E3BE9}"/>
          </ac:spMkLst>
        </pc:spChg>
        <pc:spChg chg="add mod">
          <ac:chgData name="Lior Lin" userId="d433e202-417b-4ae9-9297-1c8ee080842f" providerId="ADAL" clId="{5A931A18-1F63-41C1-85D9-D498B76E8DB8}" dt="2023-05-30T10:32:57.450" v="1908" actId="14100"/>
          <ac:spMkLst>
            <pc:docMk/>
            <pc:sldMk cId="4167292200" sldId="270"/>
            <ac:spMk id="26" creationId="{950849A7-CD27-DCC0-A99C-C57A001C997C}"/>
          </ac:spMkLst>
        </pc:spChg>
        <pc:spChg chg="add mod">
          <ac:chgData name="Lior Lin" userId="d433e202-417b-4ae9-9297-1c8ee080842f" providerId="ADAL" clId="{5A931A18-1F63-41C1-85D9-D498B76E8DB8}" dt="2023-05-30T10:33:11.578" v="1910" actId="1076"/>
          <ac:spMkLst>
            <pc:docMk/>
            <pc:sldMk cId="4167292200" sldId="270"/>
            <ac:spMk id="27" creationId="{8AB3FFA9-9088-499A-5FDF-921866BDD31D}"/>
          </ac:spMkLst>
        </pc:spChg>
        <pc:spChg chg="add del mod">
          <ac:chgData name="Lior Lin" userId="d433e202-417b-4ae9-9297-1c8ee080842f" providerId="ADAL" clId="{5A931A18-1F63-41C1-85D9-D498B76E8DB8}" dt="2023-05-30T10:33:17.520" v="1912" actId="478"/>
          <ac:spMkLst>
            <pc:docMk/>
            <pc:sldMk cId="4167292200" sldId="270"/>
            <ac:spMk id="28" creationId="{E0CD6AA4-4363-0C5A-9676-FCFC0CC44392}"/>
          </ac:spMkLst>
        </pc:spChg>
        <pc:spChg chg="add mod">
          <ac:chgData name="Lior Lin" userId="d433e202-417b-4ae9-9297-1c8ee080842f" providerId="ADAL" clId="{5A931A18-1F63-41C1-85D9-D498B76E8DB8}" dt="2023-05-30T10:33:38.949" v="1914" actId="688"/>
          <ac:spMkLst>
            <pc:docMk/>
            <pc:sldMk cId="4167292200" sldId="270"/>
            <ac:spMk id="29" creationId="{51F07021-E2D2-71F4-D23B-7975AD8CB741}"/>
          </ac:spMkLst>
        </pc:spChg>
        <pc:grpChg chg="add del mod">
          <ac:chgData name="Lior Lin" userId="d433e202-417b-4ae9-9297-1c8ee080842f" providerId="ADAL" clId="{5A931A18-1F63-41C1-85D9-D498B76E8DB8}" dt="2023-05-30T10:29:24.197" v="1856" actId="21"/>
          <ac:grpSpMkLst>
            <pc:docMk/>
            <pc:sldMk cId="4167292200" sldId="270"/>
            <ac:grpSpMk id="24" creationId="{7F5AAFC3-B8C8-13AD-3E79-E0C641B49E2B}"/>
          </ac:grpSpMkLst>
        </pc:grpChg>
        <pc:grpChg chg="add del mod">
          <ac:chgData name="Lior Lin" userId="d433e202-417b-4ae9-9297-1c8ee080842f" providerId="ADAL" clId="{5A931A18-1F63-41C1-85D9-D498B76E8DB8}" dt="2023-05-30T10:30:03.794" v="1868" actId="21"/>
          <ac:grpSpMkLst>
            <pc:docMk/>
            <pc:sldMk cId="4167292200" sldId="270"/>
            <ac:grpSpMk id="25" creationId="{B0305B0F-0FB8-E1E5-B49E-55941B9C15CF}"/>
          </ac:grpSpMkLst>
        </pc:grpChg>
        <pc:picChg chg="add del">
          <ac:chgData name="Lior Lin" userId="d433e202-417b-4ae9-9297-1c8ee080842f" providerId="ADAL" clId="{5A931A18-1F63-41C1-85D9-D498B76E8DB8}" dt="2023-05-30T10:22:12.272" v="1751" actId="478"/>
          <ac:picMkLst>
            <pc:docMk/>
            <pc:sldMk cId="4167292200" sldId="270"/>
            <ac:picMk id="13" creationId="{76334BE2-D662-297F-B4D6-840EBC7C09DC}"/>
          </ac:picMkLst>
        </pc:picChg>
      </pc:sldChg>
      <pc:sldChg chg="addSp delSp modSp new mod modAnim modNotesTx">
        <pc:chgData name="Lior Lin" userId="d433e202-417b-4ae9-9297-1c8ee080842f" providerId="ADAL" clId="{5A931A18-1F63-41C1-85D9-D498B76E8DB8}" dt="2023-06-17T15:28:55.623" v="19626" actId="21"/>
        <pc:sldMkLst>
          <pc:docMk/>
          <pc:sldMk cId="3692746442" sldId="271"/>
        </pc:sldMkLst>
        <pc:spChg chg="mod">
          <ac:chgData name="Lior Lin" userId="d433e202-417b-4ae9-9297-1c8ee080842f" providerId="ADAL" clId="{5A931A18-1F63-41C1-85D9-D498B76E8DB8}" dt="2023-06-01T14:05:04.801" v="18767" actId="20577"/>
          <ac:spMkLst>
            <pc:docMk/>
            <pc:sldMk cId="3692746442" sldId="271"/>
            <ac:spMk id="2" creationId="{8B27B347-CD96-5DE0-6A32-712DB6D52FB2}"/>
          </ac:spMkLst>
        </pc:spChg>
        <pc:spChg chg="mod">
          <ac:chgData name="Lior Lin" userId="d433e202-417b-4ae9-9297-1c8ee080842f" providerId="ADAL" clId="{5A931A18-1F63-41C1-85D9-D498B76E8DB8}" dt="2023-06-01T13:00:31.556" v="18653" actId="14100"/>
          <ac:spMkLst>
            <pc:docMk/>
            <pc:sldMk cId="3692746442" sldId="271"/>
            <ac:spMk id="3" creationId="{DC890276-A1DC-59D0-AB4D-BA3DB4DCC5A5}"/>
          </ac:spMkLst>
        </pc:spChg>
        <pc:spChg chg="add mod topLvl">
          <ac:chgData name="Lior Lin" userId="d433e202-417b-4ae9-9297-1c8ee080842f" providerId="ADAL" clId="{5A931A18-1F63-41C1-85D9-D498B76E8DB8}" dt="2023-06-01T13:04:53.661" v="18696" actId="164"/>
          <ac:spMkLst>
            <pc:docMk/>
            <pc:sldMk cId="3692746442" sldId="271"/>
            <ac:spMk id="6" creationId="{6FEBF7E4-272E-AE98-9795-39D6F5922550}"/>
          </ac:spMkLst>
        </pc:spChg>
        <pc:spChg chg="add mod topLvl">
          <ac:chgData name="Lior Lin" userId="d433e202-417b-4ae9-9297-1c8ee080842f" providerId="ADAL" clId="{5A931A18-1F63-41C1-85D9-D498B76E8DB8}" dt="2023-06-01T13:05:14.307" v="18698" actId="164"/>
          <ac:spMkLst>
            <pc:docMk/>
            <pc:sldMk cId="3692746442" sldId="271"/>
            <ac:spMk id="7" creationId="{836BE75E-2852-BCD9-4652-6EAF74B8C26A}"/>
          </ac:spMkLst>
        </pc:spChg>
        <pc:spChg chg="add mod topLvl">
          <ac:chgData name="Lior Lin" userId="d433e202-417b-4ae9-9297-1c8ee080842f" providerId="ADAL" clId="{5A931A18-1F63-41C1-85D9-D498B76E8DB8}" dt="2023-06-01T13:05:29.323" v="18701" actId="164"/>
          <ac:spMkLst>
            <pc:docMk/>
            <pc:sldMk cId="3692746442" sldId="271"/>
            <ac:spMk id="8" creationId="{8E6B82A7-9E7E-6691-8A9B-C6AA0DA042A8}"/>
          </ac:spMkLst>
        </pc:spChg>
        <pc:spChg chg="add del mod">
          <ac:chgData name="Lior Lin" userId="d433e202-417b-4ae9-9297-1c8ee080842f" providerId="ADAL" clId="{5A931A18-1F63-41C1-85D9-D498B76E8DB8}" dt="2023-05-30T16:53:44.190" v="2449" actId="21"/>
          <ac:spMkLst>
            <pc:docMk/>
            <pc:sldMk cId="3692746442" sldId="271"/>
            <ac:spMk id="14" creationId="{5FA3F03C-4389-D6BD-F6D8-9DC50246A5B4}"/>
          </ac:spMkLst>
        </pc:spChg>
        <pc:spChg chg="add mod">
          <ac:chgData name="Lior Lin" userId="d433e202-417b-4ae9-9297-1c8ee080842f" providerId="ADAL" clId="{5A931A18-1F63-41C1-85D9-D498B76E8DB8}" dt="2023-05-30T17:26:31.298" v="3216" actId="1076"/>
          <ac:spMkLst>
            <pc:docMk/>
            <pc:sldMk cId="3692746442" sldId="271"/>
            <ac:spMk id="15" creationId="{E83283A1-CE03-C491-50FD-7244002D4DA6}"/>
          </ac:spMkLst>
        </pc:spChg>
        <pc:spChg chg="add del mod">
          <ac:chgData name="Lior Lin" userId="d433e202-417b-4ae9-9297-1c8ee080842f" providerId="ADAL" clId="{5A931A18-1F63-41C1-85D9-D498B76E8DB8}" dt="2023-05-30T17:13:23.267" v="3054" actId="478"/>
          <ac:spMkLst>
            <pc:docMk/>
            <pc:sldMk cId="3692746442" sldId="271"/>
            <ac:spMk id="20" creationId="{4C405DAF-8A30-907E-DB8C-67FAE145632F}"/>
          </ac:spMkLst>
        </pc:spChg>
        <pc:spChg chg="add del mod">
          <ac:chgData name="Lior Lin" userId="d433e202-417b-4ae9-9297-1c8ee080842f" providerId="ADAL" clId="{5A931A18-1F63-41C1-85D9-D498B76E8DB8}" dt="2023-05-30T17:14:07.150" v="3070" actId="11529"/>
          <ac:spMkLst>
            <pc:docMk/>
            <pc:sldMk cId="3692746442" sldId="271"/>
            <ac:spMk id="21" creationId="{02E69521-0AC4-12F4-EEAB-4A0D4FC1AF21}"/>
          </ac:spMkLst>
        </pc:spChg>
        <pc:spChg chg="add mod">
          <ac:chgData name="Lior Lin" userId="d433e202-417b-4ae9-9297-1c8ee080842f" providerId="ADAL" clId="{5A931A18-1F63-41C1-85D9-D498B76E8DB8}" dt="2023-06-01T13:06:16.066" v="18705" actId="164"/>
          <ac:spMkLst>
            <pc:docMk/>
            <pc:sldMk cId="3692746442" sldId="271"/>
            <ac:spMk id="23" creationId="{94A13A32-1BCA-B85B-CE4E-968FC6A66200}"/>
          </ac:spMkLst>
        </pc:spChg>
        <pc:spChg chg="add mod ord">
          <ac:chgData name="Lior Lin" userId="d433e202-417b-4ae9-9297-1c8ee080842f" providerId="ADAL" clId="{5A931A18-1F63-41C1-85D9-D498B76E8DB8}" dt="2023-06-01T13:06:29.869" v="18708" actId="164"/>
          <ac:spMkLst>
            <pc:docMk/>
            <pc:sldMk cId="3692746442" sldId="271"/>
            <ac:spMk id="24" creationId="{D7B3AC12-6165-4DAA-D156-BFED684826D2}"/>
          </ac:spMkLst>
        </pc:spChg>
        <pc:spChg chg="add del mod">
          <ac:chgData name="Lior Lin" userId="d433e202-417b-4ae9-9297-1c8ee080842f" providerId="ADAL" clId="{5A931A18-1F63-41C1-85D9-D498B76E8DB8}" dt="2023-05-30T17:18:31.212" v="3110" actId="478"/>
          <ac:spMkLst>
            <pc:docMk/>
            <pc:sldMk cId="3692746442" sldId="271"/>
            <ac:spMk id="27" creationId="{E12A3EF0-130E-AC93-F19E-748CB41A17E3}"/>
          </ac:spMkLst>
        </pc:spChg>
        <pc:spChg chg="add del mod">
          <ac:chgData name="Lior Lin" userId="d433e202-417b-4ae9-9297-1c8ee080842f" providerId="ADAL" clId="{5A931A18-1F63-41C1-85D9-D498B76E8DB8}" dt="2023-05-30T17:19:12.064" v="3114" actId="478"/>
          <ac:spMkLst>
            <pc:docMk/>
            <pc:sldMk cId="3692746442" sldId="271"/>
            <ac:spMk id="28" creationId="{E052F2BA-967A-DB8F-5E7B-A7FD3D6A34EE}"/>
          </ac:spMkLst>
        </pc:spChg>
        <pc:spChg chg="add del mod">
          <ac:chgData name="Lior Lin" userId="d433e202-417b-4ae9-9297-1c8ee080842f" providerId="ADAL" clId="{5A931A18-1F63-41C1-85D9-D498B76E8DB8}" dt="2023-06-17T15:28:55.623" v="19626" actId="21"/>
          <ac:spMkLst>
            <pc:docMk/>
            <pc:sldMk cId="3692746442" sldId="271"/>
            <ac:spMk id="29" creationId="{B57B16EC-A3CE-AF4C-B606-5A81687B7B6E}"/>
          </ac:spMkLst>
        </pc:spChg>
        <pc:spChg chg="add mod">
          <ac:chgData name="Lior Lin" userId="d433e202-417b-4ae9-9297-1c8ee080842f" providerId="ADAL" clId="{5A931A18-1F63-41C1-85D9-D498B76E8DB8}" dt="2023-06-01T13:06:41.581" v="18710" actId="164"/>
          <ac:spMkLst>
            <pc:docMk/>
            <pc:sldMk cId="3692746442" sldId="271"/>
            <ac:spMk id="32" creationId="{D2113CE1-100D-E52A-AC4A-662ECC73005A}"/>
          </ac:spMkLst>
        </pc:spChg>
        <pc:spChg chg="add del mod">
          <ac:chgData name="Lior Lin" userId="d433e202-417b-4ae9-9297-1c8ee080842f" providerId="ADAL" clId="{5A931A18-1F63-41C1-85D9-D498B76E8DB8}" dt="2023-05-30T17:31:41.968" v="3294" actId="478"/>
          <ac:spMkLst>
            <pc:docMk/>
            <pc:sldMk cId="3692746442" sldId="271"/>
            <ac:spMk id="37" creationId="{564A7EAD-8C49-EAD9-2918-A331E367D7B3}"/>
          </ac:spMkLst>
        </pc:spChg>
        <pc:spChg chg="add mod ord">
          <ac:chgData name="Lior Lin" userId="d433e202-417b-4ae9-9297-1c8ee080842f" providerId="ADAL" clId="{5A931A18-1F63-41C1-85D9-D498B76E8DB8}" dt="2023-06-01T13:06:41.581" v="18710" actId="164"/>
          <ac:spMkLst>
            <pc:docMk/>
            <pc:sldMk cId="3692746442" sldId="271"/>
            <ac:spMk id="38" creationId="{4B8B6B7B-B4E3-97A0-5F37-3646A99E05FD}"/>
          </ac:spMkLst>
        </pc:spChg>
        <pc:spChg chg="add mod">
          <ac:chgData name="Lior Lin" userId="d433e202-417b-4ae9-9297-1c8ee080842f" providerId="ADAL" clId="{5A931A18-1F63-41C1-85D9-D498B76E8DB8}" dt="2023-06-01T13:06:41.581" v="18710" actId="164"/>
          <ac:spMkLst>
            <pc:docMk/>
            <pc:sldMk cId="3692746442" sldId="271"/>
            <ac:spMk id="39" creationId="{A5BD9D31-5CD4-6476-C4A2-3AD2F98F3427}"/>
          </ac:spMkLst>
        </pc:spChg>
        <pc:grpChg chg="add mod ord">
          <ac:chgData name="Lior Lin" userId="d433e202-417b-4ae9-9297-1c8ee080842f" providerId="ADAL" clId="{5A931A18-1F63-41C1-85D9-D498B76E8DB8}" dt="2023-06-01T13:06:29.869" v="18708" actId="164"/>
          <ac:grpSpMkLst>
            <pc:docMk/>
            <pc:sldMk cId="3692746442" sldId="271"/>
            <ac:grpSpMk id="40" creationId="{248D44E0-166F-7A2E-6543-8DCA86250F8B}"/>
          </ac:grpSpMkLst>
        </pc:grpChg>
        <pc:grpChg chg="add del mod">
          <ac:chgData name="Lior Lin" userId="d433e202-417b-4ae9-9297-1c8ee080842f" providerId="ADAL" clId="{5A931A18-1F63-41C1-85D9-D498B76E8DB8}" dt="2023-06-01T13:02:48.832" v="18673" actId="165"/>
          <ac:grpSpMkLst>
            <pc:docMk/>
            <pc:sldMk cId="3692746442" sldId="271"/>
            <ac:grpSpMk id="41" creationId="{1BACF9A7-4E09-7772-364F-2DA2C531994D}"/>
          </ac:grpSpMkLst>
        </pc:grpChg>
        <pc:grpChg chg="add mod">
          <ac:chgData name="Lior Lin" userId="d433e202-417b-4ae9-9297-1c8ee080842f" providerId="ADAL" clId="{5A931A18-1F63-41C1-85D9-D498B76E8DB8}" dt="2023-06-01T13:04:53.661" v="18696" actId="164"/>
          <ac:grpSpMkLst>
            <pc:docMk/>
            <pc:sldMk cId="3692746442" sldId="271"/>
            <ac:grpSpMk id="48" creationId="{4123C085-FE71-9AC7-1AA3-CF82EA59CDFC}"/>
          </ac:grpSpMkLst>
        </pc:grpChg>
        <pc:grpChg chg="add mod">
          <ac:chgData name="Lior Lin" userId="d433e202-417b-4ae9-9297-1c8ee080842f" providerId="ADAL" clId="{5A931A18-1F63-41C1-85D9-D498B76E8DB8}" dt="2023-06-01T13:05:14.307" v="18698" actId="164"/>
          <ac:grpSpMkLst>
            <pc:docMk/>
            <pc:sldMk cId="3692746442" sldId="271"/>
            <ac:grpSpMk id="49" creationId="{708BAEB4-BFE0-34B5-3F9A-50A988762BE7}"/>
          </ac:grpSpMkLst>
        </pc:grpChg>
        <pc:grpChg chg="add mod">
          <ac:chgData name="Lior Lin" userId="d433e202-417b-4ae9-9297-1c8ee080842f" providerId="ADAL" clId="{5A931A18-1F63-41C1-85D9-D498B76E8DB8}" dt="2023-06-01T13:05:29.323" v="18701" actId="164"/>
          <ac:grpSpMkLst>
            <pc:docMk/>
            <pc:sldMk cId="3692746442" sldId="271"/>
            <ac:grpSpMk id="50" creationId="{DCF5756B-F3EC-E303-0629-F70D173A9B0B}"/>
          </ac:grpSpMkLst>
        </pc:grpChg>
        <pc:grpChg chg="add mod">
          <ac:chgData name="Lior Lin" userId="d433e202-417b-4ae9-9297-1c8ee080842f" providerId="ADAL" clId="{5A931A18-1F63-41C1-85D9-D498B76E8DB8}" dt="2023-06-01T13:06:16.066" v="18705" actId="164"/>
          <ac:grpSpMkLst>
            <pc:docMk/>
            <pc:sldMk cId="3692746442" sldId="271"/>
            <ac:grpSpMk id="51" creationId="{47C80407-C663-8605-9C1E-8354A539FF89}"/>
          </ac:grpSpMkLst>
        </pc:grpChg>
        <pc:grpChg chg="add mod">
          <ac:chgData name="Lior Lin" userId="d433e202-417b-4ae9-9297-1c8ee080842f" providerId="ADAL" clId="{5A931A18-1F63-41C1-85D9-D498B76E8DB8}" dt="2023-06-01T13:06:29.869" v="18708" actId="164"/>
          <ac:grpSpMkLst>
            <pc:docMk/>
            <pc:sldMk cId="3692746442" sldId="271"/>
            <ac:grpSpMk id="52" creationId="{45C5B041-D667-5782-B7BF-B2850EC055A6}"/>
          </ac:grpSpMkLst>
        </pc:grpChg>
        <pc:grpChg chg="add mod">
          <ac:chgData name="Lior Lin" userId="d433e202-417b-4ae9-9297-1c8ee080842f" providerId="ADAL" clId="{5A931A18-1F63-41C1-85D9-D498B76E8DB8}" dt="2023-06-01T13:06:41.581" v="18710" actId="164"/>
          <ac:grpSpMkLst>
            <pc:docMk/>
            <pc:sldMk cId="3692746442" sldId="271"/>
            <ac:grpSpMk id="53" creationId="{8D755494-E309-DCCB-8C95-543869C1A3B5}"/>
          </ac:grpSpMkLst>
        </pc:grpChg>
        <pc:graphicFrameChg chg="add del mod">
          <ac:chgData name="Lior Lin" userId="d433e202-417b-4ae9-9297-1c8ee080842f" providerId="ADAL" clId="{5A931A18-1F63-41C1-85D9-D498B76E8DB8}" dt="2023-05-30T14:42:38.963" v="2080" actId="21"/>
          <ac:graphicFrameMkLst>
            <pc:docMk/>
            <pc:sldMk cId="3692746442" sldId="271"/>
            <ac:graphicFrameMk id="4" creationId="{B4518402-945E-0BCF-5DAD-7743232FFBB0}"/>
          </ac:graphicFrameMkLst>
        </pc:graphicFrameChg>
        <pc:graphicFrameChg chg="add del mod topLvl">
          <ac:chgData name="Lior Lin" userId="d433e202-417b-4ae9-9297-1c8ee080842f" providerId="ADAL" clId="{5A931A18-1F63-41C1-85D9-D498B76E8DB8}" dt="2023-06-01T13:04:33.185" v="18691" actId="478"/>
          <ac:graphicFrameMkLst>
            <pc:docMk/>
            <pc:sldMk cId="3692746442" sldId="271"/>
            <ac:graphicFrameMk id="5" creationId="{794B8EC2-544D-4BD5-5E91-6CB4A5089A88}"/>
          </ac:graphicFrameMkLst>
        </pc:graphicFrameChg>
        <pc:picChg chg="add del mod">
          <ac:chgData name="Lior Lin" userId="d433e202-417b-4ae9-9297-1c8ee080842f" providerId="ADAL" clId="{5A931A18-1F63-41C1-85D9-D498B76E8DB8}" dt="2023-05-30T17:11:27.813" v="3046" actId="478"/>
          <ac:picMkLst>
            <pc:docMk/>
            <pc:sldMk cId="3692746442" sldId="271"/>
            <ac:picMk id="17" creationId="{043E13A9-BB70-01D8-7DD6-08131DE3F67A}"/>
          </ac:picMkLst>
        </pc:picChg>
        <pc:picChg chg="add mod">
          <ac:chgData name="Lior Lin" userId="d433e202-417b-4ae9-9297-1c8ee080842f" providerId="ADAL" clId="{5A931A18-1F63-41C1-85D9-D498B76E8DB8}" dt="2023-06-01T13:06:16.066" v="18705" actId="164"/>
          <ac:picMkLst>
            <pc:docMk/>
            <pc:sldMk cId="3692746442" sldId="271"/>
            <ac:picMk id="19" creationId="{680F6704-4D04-4DCA-FED0-8A899003117A}"/>
          </ac:picMkLst>
        </pc:picChg>
        <pc:picChg chg="add del mod">
          <ac:chgData name="Lior Lin" userId="d433e202-417b-4ae9-9297-1c8ee080842f" providerId="ADAL" clId="{5A931A18-1F63-41C1-85D9-D498B76E8DB8}" dt="2023-05-30T17:15:57.583" v="3075" actId="478"/>
          <ac:picMkLst>
            <pc:docMk/>
            <pc:sldMk cId="3692746442" sldId="271"/>
            <ac:picMk id="22" creationId="{D2A7374F-2783-FB23-7E9F-940FFFD2E8AB}"/>
          </ac:picMkLst>
        </pc:picChg>
        <pc:picChg chg="add mod">
          <ac:chgData name="Lior Lin" userId="d433e202-417b-4ae9-9297-1c8ee080842f" providerId="ADAL" clId="{5A931A18-1F63-41C1-85D9-D498B76E8DB8}" dt="2023-05-31T12:22:03.508" v="10247" actId="164"/>
          <ac:picMkLst>
            <pc:docMk/>
            <pc:sldMk cId="3692746442" sldId="271"/>
            <ac:picMk id="26" creationId="{065510FB-7DD6-C280-3C7B-83918373A241}"/>
          </ac:picMkLst>
        </pc:picChg>
        <pc:picChg chg="add mod">
          <ac:chgData name="Lior Lin" userId="d433e202-417b-4ae9-9297-1c8ee080842f" providerId="ADAL" clId="{5A931A18-1F63-41C1-85D9-D498B76E8DB8}" dt="2023-05-31T12:22:03.508" v="10247" actId="164"/>
          <ac:picMkLst>
            <pc:docMk/>
            <pc:sldMk cId="3692746442" sldId="271"/>
            <ac:picMk id="31" creationId="{B2FB9EBC-DB9F-032A-C5F0-F28B970F7DB3}"/>
          </ac:picMkLst>
        </pc:picChg>
        <pc:picChg chg="add del mod modCrop">
          <ac:chgData name="Lior Lin" userId="d433e202-417b-4ae9-9297-1c8ee080842f" providerId="ADAL" clId="{5A931A18-1F63-41C1-85D9-D498B76E8DB8}" dt="2023-05-30T17:25:59.747" v="3208" actId="478"/>
          <ac:picMkLst>
            <pc:docMk/>
            <pc:sldMk cId="3692746442" sldId="271"/>
            <ac:picMk id="34" creationId="{75F0CAFF-6329-F887-8DA1-CE84F8AF4F8D}"/>
          </ac:picMkLst>
        </pc:picChg>
        <pc:picChg chg="add mod modCrop">
          <ac:chgData name="Lior Lin" userId="d433e202-417b-4ae9-9297-1c8ee080842f" providerId="ADAL" clId="{5A931A18-1F63-41C1-85D9-D498B76E8DB8}" dt="2023-06-01T13:06:41.581" v="18710" actId="164"/>
          <ac:picMkLst>
            <pc:docMk/>
            <pc:sldMk cId="3692746442" sldId="271"/>
            <ac:picMk id="36" creationId="{F70377E5-FD0D-7CEF-A1B8-37C606B3101A}"/>
          </ac:picMkLst>
        </pc:picChg>
        <pc:picChg chg="add mod">
          <ac:chgData name="Lior Lin" userId="d433e202-417b-4ae9-9297-1c8ee080842f" providerId="ADAL" clId="{5A931A18-1F63-41C1-85D9-D498B76E8DB8}" dt="2023-06-01T13:04:53.661" v="18696" actId="164"/>
          <ac:picMkLst>
            <pc:docMk/>
            <pc:sldMk cId="3692746442" sldId="271"/>
            <ac:picMk id="43" creationId="{C8BE7B5C-39E8-F479-0D71-99334AFFAE8B}"/>
          </ac:picMkLst>
        </pc:picChg>
        <pc:picChg chg="add mod">
          <ac:chgData name="Lior Lin" userId="d433e202-417b-4ae9-9297-1c8ee080842f" providerId="ADAL" clId="{5A931A18-1F63-41C1-85D9-D498B76E8DB8}" dt="2023-06-01T13:05:14.307" v="18698" actId="164"/>
          <ac:picMkLst>
            <pc:docMk/>
            <pc:sldMk cId="3692746442" sldId="271"/>
            <ac:picMk id="45" creationId="{3BFF3987-B87E-759D-6C0F-CFCA35C90295}"/>
          </ac:picMkLst>
        </pc:picChg>
        <pc:picChg chg="add mod">
          <ac:chgData name="Lior Lin" userId="d433e202-417b-4ae9-9297-1c8ee080842f" providerId="ADAL" clId="{5A931A18-1F63-41C1-85D9-D498B76E8DB8}" dt="2023-06-01T13:05:55.492" v="18703" actId="14100"/>
          <ac:picMkLst>
            <pc:docMk/>
            <pc:sldMk cId="3692746442" sldId="271"/>
            <ac:picMk id="47" creationId="{B767CCC0-5373-9188-559D-7CC5EE174C57}"/>
          </ac:picMkLst>
        </pc:picChg>
        <pc:cxnChg chg="add mod">
          <ac:chgData name="Lior Lin" userId="d433e202-417b-4ae9-9297-1c8ee080842f" providerId="ADAL" clId="{5A931A18-1F63-41C1-85D9-D498B76E8DB8}" dt="2023-05-30T17:26:26.791" v="3215" actId="1076"/>
          <ac:cxnSpMkLst>
            <pc:docMk/>
            <pc:sldMk cId="3692746442" sldId="271"/>
            <ac:cxnSpMk id="10" creationId="{E5928C61-9E98-8A51-28D2-FA8B5EE1B9F6}"/>
          </ac:cxnSpMkLst>
        </pc:cxnChg>
      </pc:sldChg>
      <pc:sldChg chg="addSp delSp modSp new del mod ord">
        <pc:chgData name="Lior Lin" userId="d433e202-417b-4ae9-9297-1c8ee080842f" providerId="ADAL" clId="{5A931A18-1F63-41C1-85D9-D498B76E8DB8}" dt="2023-05-30T17:37:52.982" v="3408" actId="2696"/>
        <pc:sldMkLst>
          <pc:docMk/>
          <pc:sldMk cId="1723117840" sldId="272"/>
        </pc:sldMkLst>
        <pc:spChg chg="del">
          <ac:chgData name="Lior Lin" userId="d433e202-417b-4ae9-9297-1c8ee080842f" providerId="ADAL" clId="{5A931A18-1F63-41C1-85D9-D498B76E8DB8}" dt="2023-05-30T17:31:54.757" v="3296"/>
          <ac:spMkLst>
            <pc:docMk/>
            <pc:sldMk cId="1723117840" sldId="272"/>
            <ac:spMk id="2" creationId="{5B411ED7-7CF1-4814-B805-5F86372D07F2}"/>
          </ac:spMkLst>
        </pc:spChg>
        <pc:spChg chg="del">
          <ac:chgData name="Lior Lin" userId="d433e202-417b-4ae9-9297-1c8ee080842f" providerId="ADAL" clId="{5A931A18-1F63-41C1-85D9-D498B76E8DB8}" dt="2023-05-30T17:34:32.440" v="3308" actId="478"/>
          <ac:spMkLst>
            <pc:docMk/>
            <pc:sldMk cId="1723117840" sldId="272"/>
            <ac:spMk id="3" creationId="{A829F69B-9A21-B295-976E-D82E5A5DB0D3}"/>
          </ac:spMkLst>
        </pc:spChg>
        <pc:spChg chg="add mod">
          <ac:chgData name="Lior Lin" userId="d433e202-417b-4ae9-9297-1c8ee080842f" providerId="ADAL" clId="{5A931A18-1F63-41C1-85D9-D498B76E8DB8}" dt="2023-05-30T17:34:45.113" v="3311" actId="1076"/>
          <ac:spMkLst>
            <pc:docMk/>
            <pc:sldMk cId="1723117840" sldId="272"/>
            <ac:spMk id="4" creationId="{54643971-A734-9D48-54BB-C7C441FEC772}"/>
          </ac:spMkLst>
        </pc:spChg>
        <pc:spChg chg="add mod">
          <ac:chgData name="Lior Lin" userId="d433e202-417b-4ae9-9297-1c8ee080842f" providerId="ADAL" clId="{5A931A18-1F63-41C1-85D9-D498B76E8DB8}" dt="2023-05-30T17:34:39.158" v="3310" actId="1076"/>
          <ac:spMkLst>
            <pc:docMk/>
            <pc:sldMk cId="1723117840" sldId="272"/>
            <ac:spMk id="7" creationId="{D60FA45E-E629-E16B-4458-46135BA1FF66}"/>
          </ac:spMkLst>
        </pc:spChg>
        <pc:spChg chg="add mod">
          <ac:chgData name="Lior Lin" userId="d433e202-417b-4ae9-9297-1c8ee080842f" providerId="ADAL" clId="{5A931A18-1F63-41C1-85D9-D498B76E8DB8}" dt="2023-05-30T17:34:39.158" v="3310" actId="1076"/>
          <ac:spMkLst>
            <pc:docMk/>
            <pc:sldMk cId="1723117840" sldId="272"/>
            <ac:spMk id="8" creationId="{E1F5A5E6-6CA9-E5F9-064D-8252CFF2A459}"/>
          </ac:spMkLst>
        </pc:spChg>
        <pc:picChg chg="add mod">
          <ac:chgData name="Lior Lin" userId="d433e202-417b-4ae9-9297-1c8ee080842f" providerId="ADAL" clId="{5A931A18-1F63-41C1-85D9-D498B76E8DB8}" dt="2023-05-30T17:34:39.158" v="3310" actId="1076"/>
          <ac:picMkLst>
            <pc:docMk/>
            <pc:sldMk cId="1723117840" sldId="272"/>
            <ac:picMk id="9" creationId="{AD1C162C-2008-C625-12A4-5808B5E54F2C}"/>
          </ac:picMkLst>
        </pc:picChg>
      </pc:sldChg>
      <pc:sldChg chg="addSp delSp modSp new del mod">
        <pc:chgData name="Lior Lin" userId="d433e202-417b-4ae9-9297-1c8ee080842f" providerId="ADAL" clId="{5A931A18-1F63-41C1-85D9-D498B76E8DB8}" dt="2023-05-30T17:29:09.867" v="3233" actId="2696"/>
        <pc:sldMkLst>
          <pc:docMk/>
          <pc:sldMk cId="1910418707" sldId="272"/>
        </pc:sldMkLst>
        <pc:spChg chg="mod">
          <ac:chgData name="Lior Lin" userId="d433e202-417b-4ae9-9297-1c8ee080842f" providerId="ADAL" clId="{5A931A18-1F63-41C1-85D9-D498B76E8DB8}" dt="2023-05-30T16:54:13.027" v="2477" actId="20577"/>
          <ac:spMkLst>
            <pc:docMk/>
            <pc:sldMk cId="1910418707" sldId="272"/>
            <ac:spMk id="2" creationId="{0C058C75-9E22-CB6D-48AE-50E64024A0DB}"/>
          </ac:spMkLst>
        </pc:spChg>
        <pc:spChg chg="del mod">
          <ac:chgData name="Lior Lin" userId="d433e202-417b-4ae9-9297-1c8ee080842f" providerId="ADAL" clId="{5A931A18-1F63-41C1-85D9-D498B76E8DB8}" dt="2023-05-30T16:53:49.051" v="2451"/>
          <ac:spMkLst>
            <pc:docMk/>
            <pc:sldMk cId="1910418707" sldId="272"/>
            <ac:spMk id="3" creationId="{B68AB722-F79B-680D-1BC4-41EA11A524A5}"/>
          </ac:spMkLst>
        </pc:spChg>
        <pc:spChg chg="add mod">
          <ac:chgData name="Lior Lin" userId="d433e202-417b-4ae9-9297-1c8ee080842f" providerId="ADAL" clId="{5A931A18-1F63-41C1-85D9-D498B76E8DB8}" dt="2023-05-30T16:58:15.094" v="2560" actId="20577"/>
          <ac:spMkLst>
            <pc:docMk/>
            <pc:sldMk cId="1910418707" sldId="272"/>
            <ac:spMk id="4" creationId="{B0C8854E-9B08-7477-70F0-84FFB93F9432}"/>
          </ac:spMkLst>
        </pc:spChg>
      </pc:sldChg>
      <pc:sldChg chg="addSp delSp modSp new del mod">
        <pc:chgData name="Lior Lin" userId="d433e202-417b-4ae9-9297-1c8ee080842f" providerId="ADAL" clId="{5A931A18-1F63-41C1-85D9-D498B76E8DB8}" dt="2023-05-30T16:45:00.121" v="2313" actId="2696"/>
        <pc:sldMkLst>
          <pc:docMk/>
          <pc:sldMk cId="3980136425" sldId="272"/>
        </pc:sldMkLst>
        <pc:spChg chg="add del mod">
          <ac:chgData name="Lior Lin" userId="d433e202-417b-4ae9-9297-1c8ee080842f" providerId="ADAL" clId="{5A931A18-1F63-41C1-85D9-D498B76E8DB8}" dt="2023-05-30T16:43:35.398" v="2288" actId="26606"/>
          <ac:spMkLst>
            <pc:docMk/>
            <pc:sldMk cId="3980136425" sldId="272"/>
            <ac:spMk id="3" creationId="{57BBEAA7-5634-72D3-72FC-1CBC660DD571}"/>
          </ac:spMkLst>
        </pc:spChg>
        <pc:graphicFrameChg chg="add del">
          <ac:chgData name="Lior Lin" userId="d433e202-417b-4ae9-9297-1c8ee080842f" providerId="ADAL" clId="{5A931A18-1F63-41C1-85D9-D498B76E8DB8}" dt="2023-05-30T16:43:27.711" v="2281" actId="26606"/>
          <ac:graphicFrameMkLst>
            <pc:docMk/>
            <pc:sldMk cId="3980136425" sldId="272"/>
            <ac:graphicFrameMk id="5" creationId="{75A470BB-92E6-642A-EA0F-E2783A59D872}"/>
          </ac:graphicFrameMkLst>
        </pc:graphicFrameChg>
        <pc:graphicFrameChg chg="add del">
          <ac:chgData name="Lior Lin" userId="d433e202-417b-4ae9-9297-1c8ee080842f" providerId="ADAL" clId="{5A931A18-1F63-41C1-85D9-D498B76E8DB8}" dt="2023-05-30T16:43:30.536" v="2283" actId="26606"/>
          <ac:graphicFrameMkLst>
            <pc:docMk/>
            <pc:sldMk cId="3980136425" sldId="272"/>
            <ac:graphicFrameMk id="7" creationId="{25AF4434-433B-FD75-6174-975FDF6580C3}"/>
          </ac:graphicFrameMkLst>
        </pc:graphicFrameChg>
        <pc:graphicFrameChg chg="add del">
          <ac:chgData name="Lior Lin" userId="d433e202-417b-4ae9-9297-1c8ee080842f" providerId="ADAL" clId="{5A931A18-1F63-41C1-85D9-D498B76E8DB8}" dt="2023-05-30T16:43:32.258" v="2285" actId="26606"/>
          <ac:graphicFrameMkLst>
            <pc:docMk/>
            <pc:sldMk cId="3980136425" sldId="272"/>
            <ac:graphicFrameMk id="9" creationId="{F283312E-3317-B29D-3FB0-B8EC2BC8FECC}"/>
          </ac:graphicFrameMkLst>
        </pc:graphicFrameChg>
        <pc:graphicFrameChg chg="add del">
          <ac:chgData name="Lior Lin" userId="d433e202-417b-4ae9-9297-1c8ee080842f" providerId="ADAL" clId="{5A931A18-1F63-41C1-85D9-D498B76E8DB8}" dt="2023-05-30T16:43:35.348" v="2287" actId="26606"/>
          <ac:graphicFrameMkLst>
            <pc:docMk/>
            <pc:sldMk cId="3980136425" sldId="272"/>
            <ac:graphicFrameMk id="11" creationId="{648A1AAF-486D-6E47-38FC-4D6E31EBFFC8}"/>
          </ac:graphicFrameMkLst>
        </pc:graphicFrameChg>
        <pc:graphicFrameChg chg="add mod modGraphic">
          <ac:chgData name="Lior Lin" userId="d433e202-417b-4ae9-9297-1c8ee080842f" providerId="ADAL" clId="{5A931A18-1F63-41C1-85D9-D498B76E8DB8}" dt="2023-05-30T16:44:39.212" v="2310"/>
          <ac:graphicFrameMkLst>
            <pc:docMk/>
            <pc:sldMk cId="3980136425" sldId="272"/>
            <ac:graphicFrameMk id="13" creationId="{F283312E-3317-B29D-3FB0-B8EC2BC8FECC}"/>
          </ac:graphicFrameMkLst>
        </pc:graphicFrameChg>
      </pc:sldChg>
      <pc:sldChg chg="addSp delSp modSp add del mod">
        <pc:chgData name="Lior Lin" userId="d433e202-417b-4ae9-9297-1c8ee080842f" providerId="ADAL" clId="{5A931A18-1F63-41C1-85D9-D498B76E8DB8}" dt="2023-05-31T08:39:25.043" v="5815" actId="2696"/>
        <pc:sldMkLst>
          <pc:docMk/>
          <pc:sldMk cId="2005669631" sldId="273"/>
        </pc:sldMkLst>
        <pc:spChg chg="mod">
          <ac:chgData name="Lior Lin" userId="d433e202-417b-4ae9-9297-1c8ee080842f" providerId="ADAL" clId="{5A931A18-1F63-41C1-85D9-D498B76E8DB8}" dt="2023-05-30T19:35:03.878" v="3814" actId="1076"/>
          <ac:spMkLst>
            <pc:docMk/>
            <pc:sldMk cId="2005669631" sldId="273"/>
            <ac:spMk id="2" creationId="{8B27B347-CD96-5DE0-6A32-712DB6D52FB2}"/>
          </ac:spMkLst>
        </pc:spChg>
        <pc:spChg chg="mod">
          <ac:chgData name="Lior Lin" userId="d433e202-417b-4ae9-9297-1c8ee080842f" providerId="ADAL" clId="{5A931A18-1F63-41C1-85D9-D498B76E8DB8}" dt="2023-05-30T19:35:20.370" v="3816" actId="1076"/>
          <ac:spMkLst>
            <pc:docMk/>
            <pc:sldMk cId="2005669631" sldId="273"/>
            <ac:spMk id="3" creationId="{DC890276-A1DC-59D0-AB4D-BA3DB4DCC5A5}"/>
          </ac:spMkLst>
        </pc:spChg>
        <pc:spChg chg="add del mod">
          <ac:chgData name="Lior Lin" userId="d433e202-417b-4ae9-9297-1c8ee080842f" providerId="ADAL" clId="{5A931A18-1F63-41C1-85D9-D498B76E8DB8}" dt="2023-05-30T17:43:27.671" v="3437" actId="21"/>
          <ac:spMkLst>
            <pc:docMk/>
            <pc:sldMk cId="2005669631" sldId="273"/>
            <ac:spMk id="4" creationId="{964A778B-79B6-94EF-E503-E1F173B5746C}"/>
          </ac:spMkLst>
        </pc:spChg>
        <pc:spChg chg="add del mod">
          <ac:chgData name="Lior Lin" userId="d433e202-417b-4ae9-9297-1c8ee080842f" providerId="ADAL" clId="{5A931A18-1F63-41C1-85D9-D498B76E8DB8}" dt="2023-05-30T17:35:31.443" v="3332" actId="478"/>
          <ac:spMkLst>
            <pc:docMk/>
            <pc:sldMk cId="2005669631" sldId="273"/>
            <ac:spMk id="6" creationId="{6FEBF7E4-272E-AE98-9795-39D6F5922550}"/>
          </ac:spMkLst>
        </pc:spChg>
        <pc:spChg chg="add del">
          <ac:chgData name="Lior Lin" userId="d433e202-417b-4ae9-9297-1c8ee080842f" providerId="ADAL" clId="{5A931A18-1F63-41C1-85D9-D498B76E8DB8}" dt="2023-05-30T17:35:32.591" v="3333" actId="478"/>
          <ac:spMkLst>
            <pc:docMk/>
            <pc:sldMk cId="2005669631" sldId="273"/>
            <ac:spMk id="7" creationId="{836BE75E-2852-BCD9-4652-6EAF74B8C26A}"/>
          </ac:spMkLst>
        </pc:spChg>
        <pc:spChg chg="add del">
          <ac:chgData name="Lior Lin" userId="d433e202-417b-4ae9-9297-1c8ee080842f" providerId="ADAL" clId="{5A931A18-1F63-41C1-85D9-D498B76E8DB8}" dt="2023-05-30T17:35:34.335" v="3334" actId="478"/>
          <ac:spMkLst>
            <pc:docMk/>
            <pc:sldMk cId="2005669631" sldId="273"/>
            <ac:spMk id="8" creationId="{8E6B82A7-9E7E-6691-8A9B-C6AA0DA042A8}"/>
          </ac:spMkLst>
        </pc:spChg>
        <pc:spChg chg="add mod">
          <ac:chgData name="Lior Lin" userId="d433e202-417b-4ae9-9297-1c8ee080842f" providerId="ADAL" clId="{5A931A18-1F63-41C1-85D9-D498B76E8DB8}" dt="2023-05-30T19:16:38.802" v="3664" actId="164"/>
          <ac:spMkLst>
            <pc:docMk/>
            <pc:sldMk cId="2005669631" sldId="273"/>
            <ac:spMk id="9" creationId="{8E3E8C6D-5A1A-F7EA-11DB-1FFB6E55DF1D}"/>
          </ac:spMkLst>
        </pc:spChg>
        <pc:spChg chg="add del mod">
          <ac:chgData name="Lior Lin" userId="d433e202-417b-4ae9-9297-1c8ee080842f" providerId="ADAL" clId="{5A931A18-1F63-41C1-85D9-D498B76E8DB8}" dt="2023-05-30T19:01:28.499" v="3485"/>
          <ac:spMkLst>
            <pc:docMk/>
            <pc:sldMk cId="2005669631" sldId="273"/>
            <ac:spMk id="14" creationId="{362AFB43-A406-BB9A-4175-5B7BCAAB55A4}"/>
          </ac:spMkLst>
        </pc:spChg>
        <pc:spChg chg="del mod">
          <ac:chgData name="Lior Lin" userId="d433e202-417b-4ae9-9297-1c8ee080842f" providerId="ADAL" clId="{5A931A18-1F63-41C1-85D9-D498B76E8DB8}" dt="2023-05-30T17:35:12.406" v="3320" actId="478"/>
          <ac:spMkLst>
            <pc:docMk/>
            <pc:sldMk cId="2005669631" sldId="273"/>
            <ac:spMk id="15" creationId="{E83283A1-CE03-C491-50FD-7244002D4DA6}"/>
          </ac:spMkLst>
        </pc:spChg>
        <pc:spChg chg="add mod">
          <ac:chgData name="Lior Lin" userId="d433e202-417b-4ae9-9297-1c8ee080842f" providerId="ADAL" clId="{5A931A18-1F63-41C1-85D9-D498B76E8DB8}" dt="2023-05-30T19:11:06.790" v="3591" actId="571"/>
          <ac:spMkLst>
            <pc:docMk/>
            <pc:sldMk cId="2005669631" sldId="273"/>
            <ac:spMk id="21" creationId="{B873927C-A332-8111-E113-3ED7CB0448B0}"/>
          </ac:spMkLst>
        </pc:spChg>
        <pc:spChg chg="add mod">
          <ac:chgData name="Lior Lin" userId="d433e202-417b-4ae9-9297-1c8ee080842f" providerId="ADAL" clId="{5A931A18-1F63-41C1-85D9-D498B76E8DB8}" dt="2023-05-30T19:11:06.790" v="3591" actId="571"/>
          <ac:spMkLst>
            <pc:docMk/>
            <pc:sldMk cId="2005669631" sldId="273"/>
            <ac:spMk id="22" creationId="{7AA59768-37AF-E5AB-F576-08EDA8FB0AE9}"/>
          </ac:spMkLst>
        </pc:spChg>
        <pc:spChg chg="del">
          <ac:chgData name="Lior Lin" userId="d433e202-417b-4ae9-9297-1c8ee080842f" providerId="ADAL" clId="{5A931A18-1F63-41C1-85D9-D498B76E8DB8}" dt="2023-05-30T17:35:05.207" v="3314" actId="478"/>
          <ac:spMkLst>
            <pc:docMk/>
            <pc:sldMk cId="2005669631" sldId="273"/>
            <ac:spMk id="23" creationId="{94A13A32-1BCA-B85B-CE4E-968FC6A66200}"/>
          </ac:spMkLst>
        </pc:spChg>
        <pc:spChg chg="del">
          <ac:chgData name="Lior Lin" userId="d433e202-417b-4ae9-9297-1c8ee080842f" providerId="ADAL" clId="{5A931A18-1F63-41C1-85D9-D498B76E8DB8}" dt="2023-05-30T17:35:10.803" v="3319" actId="478"/>
          <ac:spMkLst>
            <pc:docMk/>
            <pc:sldMk cId="2005669631" sldId="273"/>
            <ac:spMk id="24" creationId="{D7B3AC12-6165-4DAA-D156-BFED684826D2}"/>
          </ac:spMkLst>
        </pc:spChg>
        <pc:spChg chg="add mod">
          <ac:chgData name="Lior Lin" userId="d433e202-417b-4ae9-9297-1c8ee080842f" providerId="ADAL" clId="{5A931A18-1F63-41C1-85D9-D498B76E8DB8}" dt="2023-05-30T19:11:54.734" v="3610" actId="571"/>
          <ac:spMkLst>
            <pc:docMk/>
            <pc:sldMk cId="2005669631" sldId="273"/>
            <ac:spMk id="27" creationId="{623F6DF7-C814-1524-2062-A842EB1D14DD}"/>
          </ac:spMkLst>
        </pc:spChg>
        <pc:spChg chg="del">
          <ac:chgData name="Lior Lin" userId="d433e202-417b-4ae9-9297-1c8ee080842f" providerId="ADAL" clId="{5A931A18-1F63-41C1-85D9-D498B76E8DB8}" dt="2023-05-30T17:35:07.469" v="3316" actId="478"/>
          <ac:spMkLst>
            <pc:docMk/>
            <pc:sldMk cId="2005669631" sldId="273"/>
            <ac:spMk id="29" creationId="{B57B16EC-A3CE-AF4C-B606-5A81687B7B6E}"/>
          </ac:spMkLst>
        </pc:spChg>
        <pc:spChg chg="mod">
          <ac:chgData name="Lior Lin" userId="d433e202-417b-4ae9-9297-1c8ee080842f" providerId="ADAL" clId="{5A931A18-1F63-41C1-85D9-D498B76E8DB8}" dt="2023-05-30T19:21:14.876" v="3726" actId="1076"/>
          <ac:spMkLst>
            <pc:docMk/>
            <pc:sldMk cId="2005669631" sldId="273"/>
            <ac:spMk id="32" creationId="{D2113CE1-100D-E52A-AC4A-662ECC73005A}"/>
          </ac:spMkLst>
        </pc:spChg>
        <pc:spChg chg="add del mod">
          <ac:chgData name="Lior Lin" userId="d433e202-417b-4ae9-9297-1c8ee080842f" providerId="ADAL" clId="{5A931A18-1F63-41C1-85D9-D498B76E8DB8}" dt="2023-05-30T19:21:11.427" v="3725" actId="1076"/>
          <ac:spMkLst>
            <pc:docMk/>
            <pc:sldMk cId="2005669631" sldId="273"/>
            <ac:spMk id="38" creationId="{4B8B6B7B-B4E3-97A0-5F37-3646A99E05FD}"/>
          </ac:spMkLst>
        </pc:spChg>
        <pc:spChg chg="add mod">
          <ac:chgData name="Lior Lin" userId="d433e202-417b-4ae9-9297-1c8ee080842f" providerId="ADAL" clId="{5A931A18-1F63-41C1-85D9-D498B76E8DB8}" dt="2023-05-30T19:36:43.380" v="3828" actId="1076"/>
          <ac:spMkLst>
            <pc:docMk/>
            <pc:sldMk cId="2005669631" sldId="273"/>
            <ac:spMk id="41" creationId="{E767208F-8733-C80C-C990-1EEFB76C9A02}"/>
          </ac:spMkLst>
        </pc:spChg>
        <pc:spChg chg="add del mod">
          <ac:chgData name="Lior Lin" userId="d433e202-417b-4ae9-9297-1c8ee080842f" providerId="ADAL" clId="{5A931A18-1F63-41C1-85D9-D498B76E8DB8}" dt="2023-05-30T19:13:21.330" v="3636"/>
          <ac:spMkLst>
            <pc:docMk/>
            <pc:sldMk cId="2005669631" sldId="273"/>
            <ac:spMk id="42" creationId="{86337C72-A756-B35F-F3DE-9C15E0376620}"/>
          </ac:spMkLst>
        </pc:spChg>
        <pc:spChg chg="add mod">
          <ac:chgData name="Lior Lin" userId="d433e202-417b-4ae9-9297-1c8ee080842f" providerId="ADAL" clId="{5A931A18-1F63-41C1-85D9-D498B76E8DB8}" dt="2023-05-30T19:35:29.893" v="3818" actId="1076"/>
          <ac:spMkLst>
            <pc:docMk/>
            <pc:sldMk cId="2005669631" sldId="273"/>
            <ac:spMk id="43" creationId="{0C983FCF-1AE7-C9B1-F171-7CF22C507834}"/>
          </ac:spMkLst>
        </pc:spChg>
        <pc:grpChg chg="add del mod">
          <ac:chgData name="Lior Lin" userId="d433e202-417b-4ae9-9297-1c8ee080842f" providerId="ADAL" clId="{5A931A18-1F63-41C1-85D9-D498B76E8DB8}" dt="2023-05-30T19:34:57.744" v="3812" actId="478"/>
          <ac:grpSpMkLst>
            <pc:docMk/>
            <pc:sldMk cId="2005669631" sldId="273"/>
            <ac:grpSpMk id="46" creationId="{953BFD73-CD9F-82F4-25A6-4A78A1AB45CB}"/>
          </ac:grpSpMkLst>
        </pc:grpChg>
        <pc:grpChg chg="add mod">
          <ac:chgData name="Lior Lin" userId="d433e202-417b-4ae9-9297-1c8ee080842f" providerId="ADAL" clId="{5A931A18-1F63-41C1-85D9-D498B76E8DB8}" dt="2023-05-30T19:35:12.556" v="3815" actId="1076"/>
          <ac:grpSpMkLst>
            <pc:docMk/>
            <pc:sldMk cId="2005669631" sldId="273"/>
            <ac:grpSpMk id="47" creationId="{3060CF53-5D50-E4E0-6DDF-5012D357DDD7}"/>
          </ac:grpSpMkLst>
        </pc:grpChg>
        <pc:graphicFrameChg chg="del mod">
          <ac:chgData name="Lior Lin" userId="d433e202-417b-4ae9-9297-1c8ee080842f" providerId="ADAL" clId="{5A931A18-1F63-41C1-85D9-D498B76E8DB8}" dt="2023-05-30T17:35:16.570" v="3322" actId="478"/>
          <ac:graphicFrameMkLst>
            <pc:docMk/>
            <pc:sldMk cId="2005669631" sldId="273"/>
            <ac:graphicFrameMk id="5" creationId="{794B8EC2-544D-4BD5-5E91-6CB4A5089A88}"/>
          </ac:graphicFrameMkLst>
        </pc:graphicFrameChg>
        <pc:picChg chg="add del mod ord">
          <ac:chgData name="Lior Lin" userId="d433e202-417b-4ae9-9297-1c8ee080842f" providerId="ADAL" clId="{5A931A18-1F63-41C1-85D9-D498B76E8DB8}" dt="2023-05-30T19:02:43.340" v="3499" actId="478"/>
          <ac:picMkLst>
            <pc:docMk/>
            <pc:sldMk cId="2005669631" sldId="273"/>
            <ac:picMk id="17" creationId="{65FA640C-AE99-66E1-9744-9A4F45F8AE09}"/>
          </ac:picMkLst>
        </pc:picChg>
        <pc:picChg chg="del">
          <ac:chgData name="Lior Lin" userId="d433e202-417b-4ae9-9297-1c8ee080842f" providerId="ADAL" clId="{5A931A18-1F63-41C1-85D9-D498B76E8DB8}" dt="2023-05-30T17:35:06.910" v="3315" actId="478"/>
          <ac:picMkLst>
            <pc:docMk/>
            <pc:sldMk cId="2005669631" sldId="273"/>
            <ac:picMk id="19" creationId="{680F6704-4D04-4DCA-FED0-8A899003117A}"/>
          </ac:picMkLst>
        </pc:picChg>
        <pc:picChg chg="add del mod modCrop">
          <ac:chgData name="Lior Lin" userId="d433e202-417b-4ae9-9297-1c8ee080842f" providerId="ADAL" clId="{5A931A18-1F63-41C1-85D9-D498B76E8DB8}" dt="2023-05-30T19:16:38.802" v="3664" actId="164"/>
          <ac:picMkLst>
            <pc:docMk/>
            <pc:sldMk cId="2005669631" sldId="273"/>
            <ac:picMk id="20" creationId="{D5D060B6-03DD-7C7A-9482-76B27BD2F593}"/>
          </ac:picMkLst>
        </pc:picChg>
        <pc:picChg chg="add mod">
          <ac:chgData name="Lior Lin" userId="d433e202-417b-4ae9-9297-1c8ee080842f" providerId="ADAL" clId="{5A931A18-1F63-41C1-85D9-D498B76E8DB8}" dt="2023-05-30T19:11:06.790" v="3591" actId="571"/>
          <ac:picMkLst>
            <pc:docMk/>
            <pc:sldMk cId="2005669631" sldId="273"/>
            <ac:picMk id="25" creationId="{514C1170-6C9A-1D32-31AB-DD19367B1833}"/>
          </ac:picMkLst>
        </pc:picChg>
        <pc:picChg chg="del">
          <ac:chgData name="Lior Lin" userId="d433e202-417b-4ae9-9297-1c8ee080842f" providerId="ADAL" clId="{5A931A18-1F63-41C1-85D9-D498B76E8DB8}" dt="2023-05-30T17:35:05.207" v="3314" actId="478"/>
          <ac:picMkLst>
            <pc:docMk/>
            <pc:sldMk cId="2005669631" sldId="273"/>
            <ac:picMk id="26" creationId="{065510FB-7DD6-C280-3C7B-83918373A241}"/>
          </ac:picMkLst>
        </pc:picChg>
        <pc:picChg chg="add mod">
          <ac:chgData name="Lior Lin" userId="d433e202-417b-4ae9-9297-1c8ee080842f" providerId="ADAL" clId="{5A931A18-1F63-41C1-85D9-D498B76E8DB8}" dt="2023-05-30T19:11:54.734" v="3610" actId="571"/>
          <ac:picMkLst>
            <pc:docMk/>
            <pc:sldMk cId="2005669631" sldId="273"/>
            <ac:picMk id="28" creationId="{2795560D-5C5B-3D71-523B-B58EF6EA12D5}"/>
          </ac:picMkLst>
        </pc:picChg>
        <pc:picChg chg="del">
          <ac:chgData name="Lior Lin" userId="d433e202-417b-4ae9-9297-1c8ee080842f" providerId="ADAL" clId="{5A931A18-1F63-41C1-85D9-D498B76E8DB8}" dt="2023-05-30T17:35:03.862" v="3313" actId="478"/>
          <ac:picMkLst>
            <pc:docMk/>
            <pc:sldMk cId="2005669631" sldId="273"/>
            <ac:picMk id="31" creationId="{B2FB9EBC-DB9F-032A-C5F0-F28B970F7DB3}"/>
          </ac:picMkLst>
        </pc:picChg>
        <pc:picChg chg="del mod">
          <ac:chgData name="Lior Lin" userId="d433e202-417b-4ae9-9297-1c8ee080842f" providerId="ADAL" clId="{5A931A18-1F63-41C1-85D9-D498B76E8DB8}" dt="2023-05-30T19:15:41.945" v="3655" actId="478"/>
          <ac:picMkLst>
            <pc:docMk/>
            <pc:sldMk cId="2005669631" sldId="273"/>
            <ac:picMk id="36" creationId="{F70377E5-FD0D-7CEF-A1B8-37C606B3101A}"/>
          </ac:picMkLst>
        </pc:picChg>
        <pc:picChg chg="add mod">
          <ac:chgData name="Lior Lin" userId="d433e202-417b-4ae9-9297-1c8ee080842f" providerId="ADAL" clId="{5A931A18-1F63-41C1-85D9-D498B76E8DB8}" dt="2023-05-30T19:35:26.653" v="3817" actId="1076"/>
          <ac:picMkLst>
            <pc:docMk/>
            <pc:sldMk cId="2005669631" sldId="273"/>
            <ac:picMk id="57" creationId="{C5AAFAB8-449E-E7BA-B095-BB1591ABB8C0}"/>
          </ac:picMkLst>
        </pc:picChg>
        <pc:picChg chg="add del mod">
          <ac:chgData name="Lior Lin" userId="d433e202-417b-4ae9-9297-1c8ee080842f" providerId="ADAL" clId="{5A931A18-1F63-41C1-85D9-D498B76E8DB8}" dt="2023-05-30T19:33:57.886" v="3810" actId="478"/>
          <ac:picMkLst>
            <pc:docMk/>
            <pc:sldMk cId="2005669631" sldId="273"/>
            <ac:picMk id="58" creationId="{C8B6C0C2-F543-418B-316B-2CC2C572D57D}"/>
          </ac:picMkLst>
        </pc:picChg>
        <pc:picChg chg="add del">
          <ac:chgData name="Lior Lin" userId="d433e202-417b-4ae9-9297-1c8ee080842f" providerId="ADAL" clId="{5A931A18-1F63-41C1-85D9-D498B76E8DB8}" dt="2023-05-30T19:41:04.417" v="3830" actId="478"/>
          <ac:picMkLst>
            <pc:docMk/>
            <pc:sldMk cId="2005669631" sldId="273"/>
            <ac:picMk id="60" creationId="{796EE84D-293F-E831-C337-6E8A8F44F34F}"/>
          </ac:picMkLst>
        </pc:picChg>
        <pc:cxnChg chg="del mod">
          <ac:chgData name="Lior Lin" userId="d433e202-417b-4ae9-9297-1c8ee080842f" providerId="ADAL" clId="{5A931A18-1F63-41C1-85D9-D498B76E8DB8}" dt="2023-05-30T19:17:04.906" v="3672" actId="478"/>
          <ac:cxnSpMkLst>
            <pc:docMk/>
            <pc:sldMk cId="2005669631" sldId="273"/>
            <ac:cxnSpMk id="10" creationId="{E5928C61-9E98-8A51-28D2-FA8B5EE1B9F6}"/>
          </ac:cxnSpMkLst>
        </pc:cxnChg>
        <pc:cxnChg chg="add mod">
          <ac:chgData name="Lior Lin" userId="d433e202-417b-4ae9-9297-1c8ee080842f" providerId="ADAL" clId="{5A931A18-1F63-41C1-85D9-D498B76E8DB8}" dt="2023-05-30T19:35:33.841" v="3819" actId="1076"/>
          <ac:cxnSpMkLst>
            <pc:docMk/>
            <pc:sldMk cId="2005669631" sldId="273"/>
            <ac:cxnSpMk id="30" creationId="{2D22C02F-5504-E7A2-0428-C3A1D1D9395C}"/>
          </ac:cxnSpMkLst>
        </pc:cxnChg>
        <pc:cxnChg chg="add del mod">
          <ac:chgData name="Lior Lin" userId="d433e202-417b-4ae9-9297-1c8ee080842f" providerId="ADAL" clId="{5A931A18-1F63-41C1-85D9-D498B76E8DB8}" dt="2023-05-30T19:25:40.601" v="3754" actId="478"/>
          <ac:cxnSpMkLst>
            <pc:docMk/>
            <pc:sldMk cId="2005669631" sldId="273"/>
            <ac:cxnSpMk id="34" creationId="{614D97A1-3B47-3722-272B-D57E0FAE8892}"/>
          </ac:cxnSpMkLst>
        </pc:cxnChg>
        <pc:cxnChg chg="add del mod">
          <ac:chgData name="Lior Lin" userId="d433e202-417b-4ae9-9297-1c8ee080842f" providerId="ADAL" clId="{5A931A18-1F63-41C1-85D9-D498B76E8DB8}" dt="2023-05-30T19:13:06.368" v="3628" actId="478"/>
          <ac:cxnSpMkLst>
            <pc:docMk/>
            <pc:sldMk cId="2005669631" sldId="273"/>
            <ac:cxnSpMk id="39" creationId="{0EA67F3D-F485-CA4B-A2C0-12958C97609A}"/>
          </ac:cxnSpMkLst>
        </pc:cxnChg>
        <pc:cxnChg chg="add del mod">
          <ac:chgData name="Lior Lin" userId="d433e202-417b-4ae9-9297-1c8ee080842f" providerId="ADAL" clId="{5A931A18-1F63-41C1-85D9-D498B76E8DB8}" dt="2023-05-30T19:13:09.768" v="3630" actId="478"/>
          <ac:cxnSpMkLst>
            <pc:docMk/>
            <pc:sldMk cId="2005669631" sldId="273"/>
            <ac:cxnSpMk id="40" creationId="{F4115CCF-D2D8-B3E5-3C4F-74994A62DA0A}"/>
          </ac:cxnSpMkLst>
        </pc:cxnChg>
        <pc:cxnChg chg="add del">
          <ac:chgData name="Lior Lin" userId="d433e202-417b-4ae9-9297-1c8ee080842f" providerId="ADAL" clId="{5A931A18-1F63-41C1-85D9-D498B76E8DB8}" dt="2023-05-30T19:25:52.675" v="3756" actId="478"/>
          <ac:cxnSpMkLst>
            <pc:docMk/>
            <pc:sldMk cId="2005669631" sldId="273"/>
            <ac:cxnSpMk id="50" creationId="{54C11014-29A2-F9F6-E371-11AB83C64D6A}"/>
          </ac:cxnSpMkLst>
        </pc:cxnChg>
      </pc:sldChg>
      <pc:sldChg chg="new del">
        <pc:chgData name="Lior Lin" userId="d433e202-417b-4ae9-9297-1c8ee080842f" providerId="ADAL" clId="{5A931A18-1F63-41C1-85D9-D498B76E8DB8}" dt="2023-05-31T08:39:27.262" v="5816" actId="47"/>
        <pc:sldMkLst>
          <pc:docMk/>
          <pc:sldMk cId="713065829" sldId="274"/>
        </pc:sldMkLst>
      </pc:sldChg>
      <pc:sldChg chg="addSp delSp modSp add mod modAnim modNotesTx">
        <pc:chgData name="Lior Lin" userId="d433e202-417b-4ae9-9297-1c8ee080842f" providerId="ADAL" clId="{5A931A18-1F63-41C1-85D9-D498B76E8DB8}" dt="2023-06-11T17:35:36.386" v="19503" actId="1076"/>
        <pc:sldMkLst>
          <pc:docMk/>
          <pc:sldMk cId="3081834605" sldId="275"/>
        </pc:sldMkLst>
        <pc:spChg chg="mod">
          <ac:chgData name="Lior Lin" userId="d433e202-417b-4ae9-9297-1c8ee080842f" providerId="ADAL" clId="{5A931A18-1F63-41C1-85D9-D498B76E8DB8}" dt="2023-05-31T08:28:28.831" v="5722" actId="1076"/>
          <ac:spMkLst>
            <pc:docMk/>
            <pc:sldMk cId="3081834605" sldId="275"/>
            <ac:spMk id="2" creationId="{8B27B347-CD96-5DE0-6A32-712DB6D52FB2}"/>
          </ac:spMkLst>
        </pc:spChg>
        <pc:spChg chg="mod">
          <ac:chgData name="Lior Lin" userId="d433e202-417b-4ae9-9297-1c8ee080842f" providerId="ADAL" clId="{5A931A18-1F63-41C1-85D9-D498B76E8DB8}" dt="2023-06-01T14:06:17.480" v="18779" actId="1076"/>
          <ac:spMkLst>
            <pc:docMk/>
            <pc:sldMk cId="3081834605" sldId="275"/>
            <ac:spMk id="3" creationId="{DC890276-A1DC-59D0-AB4D-BA3DB4DCC5A5}"/>
          </ac:spMkLst>
        </pc:spChg>
        <pc:spChg chg="del mod">
          <ac:chgData name="Lior Lin" userId="d433e202-417b-4ae9-9297-1c8ee080842f" providerId="ADAL" clId="{5A931A18-1F63-41C1-85D9-D498B76E8DB8}" dt="2023-05-31T07:31:41.416" v="4271" actId="478"/>
          <ac:spMkLst>
            <pc:docMk/>
            <pc:sldMk cId="3081834605" sldId="275"/>
            <ac:spMk id="6" creationId="{6FEBF7E4-272E-AE98-9795-39D6F5922550}"/>
          </ac:spMkLst>
        </pc:spChg>
        <pc:spChg chg="del">
          <ac:chgData name="Lior Lin" userId="d433e202-417b-4ae9-9297-1c8ee080842f" providerId="ADAL" clId="{5A931A18-1F63-41C1-85D9-D498B76E8DB8}" dt="2023-05-31T07:31:39.965" v="4270" actId="478"/>
          <ac:spMkLst>
            <pc:docMk/>
            <pc:sldMk cId="3081834605" sldId="275"/>
            <ac:spMk id="7" creationId="{836BE75E-2852-BCD9-4652-6EAF74B8C26A}"/>
          </ac:spMkLst>
        </pc:spChg>
        <pc:spChg chg="del">
          <ac:chgData name="Lior Lin" userId="d433e202-417b-4ae9-9297-1c8ee080842f" providerId="ADAL" clId="{5A931A18-1F63-41C1-85D9-D498B76E8DB8}" dt="2023-05-31T07:31:42.634" v="4272" actId="478"/>
          <ac:spMkLst>
            <pc:docMk/>
            <pc:sldMk cId="3081834605" sldId="275"/>
            <ac:spMk id="8" creationId="{8E6B82A7-9E7E-6691-8A9B-C6AA0DA042A8}"/>
          </ac:spMkLst>
        </pc:spChg>
        <pc:spChg chg="del">
          <ac:chgData name="Lior Lin" userId="d433e202-417b-4ae9-9297-1c8ee080842f" providerId="ADAL" clId="{5A931A18-1F63-41C1-85D9-D498B76E8DB8}" dt="2023-05-31T07:31:34.320" v="4265" actId="478"/>
          <ac:spMkLst>
            <pc:docMk/>
            <pc:sldMk cId="3081834605" sldId="275"/>
            <ac:spMk id="15" creationId="{E83283A1-CE03-C491-50FD-7244002D4DA6}"/>
          </ac:spMkLst>
        </pc:spChg>
        <pc:spChg chg="del mod">
          <ac:chgData name="Lior Lin" userId="d433e202-417b-4ae9-9297-1c8ee080842f" providerId="ADAL" clId="{5A931A18-1F63-41C1-85D9-D498B76E8DB8}" dt="2023-05-31T07:31:32.809" v="4264" actId="478"/>
          <ac:spMkLst>
            <pc:docMk/>
            <pc:sldMk cId="3081834605" sldId="275"/>
            <ac:spMk id="23" creationId="{94A13A32-1BCA-B85B-CE4E-968FC6A66200}"/>
          </ac:spMkLst>
        </pc:spChg>
        <pc:spChg chg="del">
          <ac:chgData name="Lior Lin" userId="d433e202-417b-4ae9-9297-1c8ee080842f" providerId="ADAL" clId="{5A931A18-1F63-41C1-85D9-D498B76E8DB8}" dt="2023-05-31T07:31:30.743" v="4262" actId="478"/>
          <ac:spMkLst>
            <pc:docMk/>
            <pc:sldMk cId="3081834605" sldId="275"/>
            <ac:spMk id="24" creationId="{D7B3AC12-6165-4DAA-D156-BFED684826D2}"/>
          </ac:spMkLst>
        </pc:spChg>
        <pc:spChg chg="add del mod">
          <ac:chgData name="Lior Lin" userId="d433e202-417b-4ae9-9297-1c8ee080842f" providerId="ADAL" clId="{5A931A18-1F63-41C1-85D9-D498B76E8DB8}" dt="2023-05-31T08:10:42.424" v="5540" actId="478"/>
          <ac:spMkLst>
            <pc:docMk/>
            <pc:sldMk cId="3081834605" sldId="275"/>
            <ac:spMk id="27" creationId="{9C714D52-521C-77E0-8902-B7DF46CE355B}"/>
          </ac:spMkLst>
        </pc:spChg>
        <pc:spChg chg="del">
          <ac:chgData name="Lior Lin" userId="d433e202-417b-4ae9-9297-1c8ee080842f" providerId="ADAL" clId="{5A931A18-1F63-41C1-85D9-D498B76E8DB8}" dt="2023-05-31T07:31:27.109" v="4259" actId="478"/>
          <ac:spMkLst>
            <pc:docMk/>
            <pc:sldMk cId="3081834605" sldId="275"/>
            <ac:spMk id="29" creationId="{B57B16EC-A3CE-AF4C-B606-5A81687B7B6E}"/>
          </ac:spMkLst>
        </pc:spChg>
        <pc:spChg chg="del">
          <ac:chgData name="Lior Lin" userId="d433e202-417b-4ae9-9297-1c8ee080842f" providerId="ADAL" clId="{5A931A18-1F63-41C1-85D9-D498B76E8DB8}" dt="2023-05-31T08:11:59.792" v="5592" actId="478"/>
          <ac:spMkLst>
            <pc:docMk/>
            <pc:sldMk cId="3081834605" sldId="275"/>
            <ac:spMk id="32" creationId="{D2113CE1-100D-E52A-AC4A-662ECC73005A}"/>
          </ac:spMkLst>
        </pc:spChg>
        <pc:spChg chg="del">
          <ac:chgData name="Lior Lin" userId="d433e202-417b-4ae9-9297-1c8ee080842f" providerId="ADAL" clId="{5A931A18-1F63-41C1-85D9-D498B76E8DB8}" dt="2023-05-31T08:11:54.978" v="5588" actId="478"/>
          <ac:spMkLst>
            <pc:docMk/>
            <pc:sldMk cId="3081834605" sldId="275"/>
            <ac:spMk id="38" creationId="{4B8B6B7B-B4E3-97A0-5F37-3646A99E05FD}"/>
          </ac:spMkLst>
        </pc:spChg>
        <pc:spChg chg="del mod">
          <ac:chgData name="Lior Lin" userId="d433e202-417b-4ae9-9297-1c8ee080842f" providerId="ADAL" clId="{5A931A18-1F63-41C1-85D9-D498B76E8DB8}" dt="2023-05-31T08:11:57.881" v="5591" actId="478"/>
          <ac:spMkLst>
            <pc:docMk/>
            <pc:sldMk cId="3081834605" sldId="275"/>
            <ac:spMk id="39" creationId="{A5BD9D31-5CD4-6476-C4A2-3AD2F98F3427}"/>
          </ac:spMkLst>
        </pc:spChg>
        <pc:spChg chg="add del mod">
          <ac:chgData name="Lior Lin" userId="d433e202-417b-4ae9-9297-1c8ee080842f" providerId="ADAL" clId="{5A931A18-1F63-41C1-85D9-D498B76E8DB8}" dt="2023-05-31T08:10:46.674" v="5544" actId="478"/>
          <ac:spMkLst>
            <pc:docMk/>
            <pc:sldMk cId="3081834605" sldId="275"/>
            <ac:spMk id="50" creationId="{83A5454E-258D-81DC-670C-01B9CA523D1E}"/>
          </ac:spMkLst>
        </pc:spChg>
        <pc:spChg chg="add del mod">
          <ac:chgData name="Lior Lin" userId="d433e202-417b-4ae9-9297-1c8ee080842f" providerId="ADAL" clId="{5A931A18-1F63-41C1-85D9-D498B76E8DB8}" dt="2023-05-31T08:10:43.788" v="5542" actId="478"/>
          <ac:spMkLst>
            <pc:docMk/>
            <pc:sldMk cId="3081834605" sldId="275"/>
            <ac:spMk id="51" creationId="{30D66411-3988-B1D3-5B7C-6D3B9BE3E1A0}"/>
          </ac:spMkLst>
        </pc:spChg>
        <pc:spChg chg="add del">
          <ac:chgData name="Lior Lin" userId="d433e202-417b-4ae9-9297-1c8ee080842f" providerId="ADAL" clId="{5A931A18-1F63-41C1-85D9-D498B76E8DB8}" dt="2023-05-31T08:15:53.118" v="5613" actId="22"/>
          <ac:spMkLst>
            <pc:docMk/>
            <pc:sldMk cId="3081834605" sldId="275"/>
            <ac:spMk id="63" creationId="{60B04EA4-2EDC-688E-DB97-725BF520B271}"/>
          </ac:spMkLst>
        </pc:spChg>
        <pc:spChg chg="add mod">
          <ac:chgData name="Lior Lin" userId="d433e202-417b-4ae9-9297-1c8ee080842f" providerId="ADAL" clId="{5A931A18-1F63-41C1-85D9-D498B76E8DB8}" dt="2023-06-01T14:13:00.526" v="18810" actId="164"/>
          <ac:spMkLst>
            <pc:docMk/>
            <pc:sldMk cId="3081834605" sldId="275"/>
            <ac:spMk id="76" creationId="{659C8C7F-EFF0-B700-4B54-C5F685F16873}"/>
          </ac:spMkLst>
        </pc:spChg>
        <pc:spChg chg="add del">
          <ac:chgData name="Lior Lin" userId="d433e202-417b-4ae9-9297-1c8ee080842f" providerId="ADAL" clId="{5A931A18-1F63-41C1-85D9-D498B76E8DB8}" dt="2023-05-31T08:27:10.959" v="5714" actId="22"/>
          <ac:spMkLst>
            <pc:docMk/>
            <pc:sldMk cId="3081834605" sldId="275"/>
            <ac:spMk id="80" creationId="{7D718FB7-E1B7-E536-679D-979F4159A4BC}"/>
          </ac:spMkLst>
        </pc:spChg>
        <pc:spChg chg="add mod ord">
          <ac:chgData name="Lior Lin" userId="d433e202-417b-4ae9-9297-1c8ee080842f" providerId="ADAL" clId="{5A931A18-1F63-41C1-85D9-D498B76E8DB8}" dt="2023-06-11T17:35:36.386" v="19503" actId="1076"/>
          <ac:spMkLst>
            <pc:docMk/>
            <pc:sldMk cId="3081834605" sldId="275"/>
            <ac:spMk id="87" creationId="{25A5B362-4185-292F-9F55-E243AB2F6FDC}"/>
          </ac:spMkLst>
        </pc:spChg>
        <pc:spChg chg="add del">
          <ac:chgData name="Lior Lin" userId="d433e202-417b-4ae9-9297-1c8ee080842f" providerId="ADAL" clId="{5A931A18-1F63-41C1-85D9-D498B76E8DB8}" dt="2023-05-31T08:36:28.178" v="5773" actId="478"/>
          <ac:spMkLst>
            <pc:docMk/>
            <pc:sldMk cId="3081834605" sldId="275"/>
            <ac:spMk id="90" creationId="{4D5291C7-B04F-8390-9D34-6981065432DB}"/>
          </ac:spMkLst>
        </pc:spChg>
        <pc:spChg chg="add mod">
          <ac:chgData name="Lior Lin" userId="d433e202-417b-4ae9-9297-1c8ee080842f" providerId="ADAL" clId="{5A931A18-1F63-41C1-85D9-D498B76E8DB8}" dt="2023-05-31T10:05:09.964" v="7418" actId="1076"/>
          <ac:spMkLst>
            <pc:docMk/>
            <pc:sldMk cId="3081834605" sldId="275"/>
            <ac:spMk id="93" creationId="{AA002C97-E43D-C849-221D-5A277584793E}"/>
          </ac:spMkLst>
        </pc:spChg>
        <pc:grpChg chg="add del mod">
          <ac:chgData name="Lior Lin" userId="d433e202-417b-4ae9-9297-1c8ee080842f" providerId="ADAL" clId="{5A931A18-1F63-41C1-85D9-D498B76E8DB8}" dt="2023-06-01T14:12:42.111" v="18807" actId="165"/>
          <ac:grpSpMkLst>
            <pc:docMk/>
            <pc:sldMk cId="3081834605" sldId="275"/>
            <ac:grpSpMk id="94" creationId="{0F3563B7-6E93-4BC8-3FD9-E0C234B284D1}"/>
          </ac:grpSpMkLst>
        </pc:grpChg>
        <pc:grpChg chg="add mod">
          <ac:chgData name="Lior Lin" userId="d433e202-417b-4ae9-9297-1c8ee080842f" providerId="ADAL" clId="{5A931A18-1F63-41C1-85D9-D498B76E8DB8}" dt="2023-06-01T14:13:00.526" v="18810" actId="164"/>
          <ac:grpSpMkLst>
            <pc:docMk/>
            <pc:sldMk cId="3081834605" sldId="275"/>
            <ac:grpSpMk id="95" creationId="{6E04CCC2-CF01-1263-EC72-FF42E490F5D8}"/>
          </ac:grpSpMkLst>
        </pc:grpChg>
        <pc:graphicFrameChg chg="del mod">
          <ac:chgData name="Lior Lin" userId="d433e202-417b-4ae9-9297-1c8ee080842f" providerId="ADAL" clId="{5A931A18-1F63-41C1-85D9-D498B76E8DB8}" dt="2023-05-31T07:31:37.250" v="4268" actId="478"/>
          <ac:graphicFrameMkLst>
            <pc:docMk/>
            <pc:sldMk cId="3081834605" sldId="275"/>
            <ac:graphicFrameMk id="5" creationId="{794B8EC2-544D-4BD5-5E91-6CB4A5089A88}"/>
          </ac:graphicFrameMkLst>
        </pc:graphicFrameChg>
        <pc:picChg chg="add del mod">
          <ac:chgData name="Lior Lin" userId="d433e202-417b-4ae9-9297-1c8ee080842f" providerId="ADAL" clId="{5A931A18-1F63-41C1-85D9-D498B76E8DB8}" dt="2023-05-31T08:24:55.841" v="5686" actId="478"/>
          <ac:picMkLst>
            <pc:docMk/>
            <pc:sldMk cId="3081834605" sldId="275"/>
            <ac:picMk id="9" creationId="{D89ACF76-92ED-5B06-9383-B255EC31C204}"/>
          </ac:picMkLst>
        </pc:picChg>
        <pc:picChg chg="add del">
          <ac:chgData name="Lior Lin" userId="d433e202-417b-4ae9-9297-1c8ee080842f" providerId="ADAL" clId="{5A931A18-1F63-41C1-85D9-D498B76E8DB8}" dt="2023-05-31T08:02:26.241" v="5493" actId="478"/>
          <ac:picMkLst>
            <pc:docMk/>
            <pc:sldMk cId="3081834605" sldId="275"/>
            <ac:picMk id="12" creationId="{D52164A7-2AFB-282E-19D4-8763EBDC0AD8}"/>
          </ac:picMkLst>
        </pc:picChg>
        <pc:picChg chg="add del mod">
          <ac:chgData name="Lior Lin" userId="d433e202-417b-4ae9-9297-1c8ee080842f" providerId="ADAL" clId="{5A931A18-1F63-41C1-85D9-D498B76E8DB8}" dt="2023-05-31T08:13:43.418" v="5607" actId="478"/>
          <ac:picMkLst>
            <pc:docMk/>
            <pc:sldMk cId="3081834605" sldId="275"/>
            <ac:picMk id="14" creationId="{421974FB-676A-E86C-2935-0CE7B2721CA5}"/>
          </ac:picMkLst>
        </pc:picChg>
        <pc:picChg chg="add del">
          <ac:chgData name="Lior Lin" userId="d433e202-417b-4ae9-9297-1c8ee080842f" providerId="ADAL" clId="{5A931A18-1F63-41C1-85D9-D498B76E8DB8}" dt="2023-05-31T08:05:29.894" v="5498" actId="22"/>
          <ac:picMkLst>
            <pc:docMk/>
            <pc:sldMk cId="3081834605" sldId="275"/>
            <ac:picMk id="17" creationId="{86F2F41B-025C-43C4-11C5-014EFD6EBBC6}"/>
          </ac:picMkLst>
        </pc:picChg>
        <pc:picChg chg="del">
          <ac:chgData name="Lior Lin" userId="d433e202-417b-4ae9-9297-1c8ee080842f" providerId="ADAL" clId="{5A931A18-1F63-41C1-85D9-D498B76E8DB8}" dt="2023-05-31T07:31:28.940" v="4260" actId="478"/>
          <ac:picMkLst>
            <pc:docMk/>
            <pc:sldMk cId="3081834605" sldId="275"/>
            <ac:picMk id="19" creationId="{680F6704-4D04-4DCA-FED0-8A899003117A}"/>
          </ac:picMkLst>
        </pc:picChg>
        <pc:picChg chg="add del mod">
          <ac:chgData name="Lior Lin" userId="d433e202-417b-4ae9-9297-1c8ee080842f" providerId="ADAL" clId="{5A931A18-1F63-41C1-85D9-D498B76E8DB8}" dt="2023-05-31T08:10:42.910" v="5541" actId="478"/>
          <ac:picMkLst>
            <pc:docMk/>
            <pc:sldMk cId="3081834605" sldId="275"/>
            <ac:picMk id="21" creationId="{9B204D60-C59E-0889-317F-B064EC35D5F2}"/>
          </ac:picMkLst>
        </pc:picChg>
        <pc:picChg chg="del">
          <ac:chgData name="Lior Lin" userId="d433e202-417b-4ae9-9297-1c8ee080842f" providerId="ADAL" clId="{5A931A18-1F63-41C1-85D9-D498B76E8DB8}" dt="2023-05-31T07:31:27.109" v="4259" actId="478"/>
          <ac:picMkLst>
            <pc:docMk/>
            <pc:sldMk cId="3081834605" sldId="275"/>
            <ac:picMk id="26" creationId="{065510FB-7DD6-C280-3C7B-83918373A241}"/>
          </ac:picMkLst>
        </pc:picChg>
        <pc:picChg chg="del">
          <ac:chgData name="Lior Lin" userId="d433e202-417b-4ae9-9297-1c8ee080842f" providerId="ADAL" clId="{5A931A18-1F63-41C1-85D9-D498B76E8DB8}" dt="2023-05-31T07:31:31.375" v="4263" actId="478"/>
          <ac:picMkLst>
            <pc:docMk/>
            <pc:sldMk cId="3081834605" sldId="275"/>
            <ac:picMk id="31" creationId="{B2FB9EBC-DB9F-032A-C5F0-F28B970F7DB3}"/>
          </ac:picMkLst>
        </pc:picChg>
        <pc:picChg chg="del">
          <ac:chgData name="Lior Lin" userId="d433e202-417b-4ae9-9297-1c8ee080842f" providerId="ADAL" clId="{5A931A18-1F63-41C1-85D9-D498B76E8DB8}" dt="2023-05-31T08:11:55.496" v="5589" actId="478"/>
          <ac:picMkLst>
            <pc:docMk/>
            <pc:sldMk cId="3081834605" sldId="275"/>
            <ac:picMk id="36" creationId="{F70377E5-FD0D-7CEF-A1B8-37C606B3101A}"/>
          </ac:picMkLst>
        </pc:picChg>
        <pc:picChg chg="add mod">
          <ac:chgData name="Lior Lin" userId="d433e202-417b-4ae9-9297-1c8ee080842f" providerId="ADAL" clId="{5A931A18-1F63-41C1-85D9-D498B76E8DB8}" dt="2023-06-01T14:06:14.059" v="18778" actId="1076"/>
          <ac:picMkLst>
            <pc:docMk/>
            <pc:sldMk cId="3081834605" sldId="275"/>
            <ac:picMk id="53" creationId="{BF5ADB0F-CF53-3A4A-5AF4-357215B43C5B}"/>
          </ac:picMkLst>
        </pc:picChg>
        <pc:picChg chg="add mod">
          <ac:chgData name="Lior Lin" userId="d433e202-417b-4ae9-9297-1c8ee080842f" providerId="ADAL" clId="{5A931A18-1F63-41C1-85D9-D498B76E8DB8}" dt="2023-05-31T08:21:03.721" v="5639" actId="1076"/>
          <ac:picMkLst>
            <pc:docMk/>
            <pc:sldMk cId="3081834605" sldId="275"/>
            <ac:picMk id="61" creationId="{7F8B7258-F477-4E30-7D1D-BDBA5C5BFD05}"/>
          </ac:picMkLst>
        </pc:picChg>
        <pc:picChg chg="add del mod ord">
          <ac:chgData name="Lior Lin" userId="d433e202-417b-4ae9-9297-1c8ee080842f" providerId="ADAL" clId="{5A931A18-1F63-41C1-85D9-D498B76E8DB8}" dt="2023-05-31T08:32:42.392" v="5756" actId="478"/>
          <ac:picMkLst>
            <pc:docMk/>
            <pc:sldMk cId="3081834605" sldId="275"/>
            <ac:picMk id="65" creationId="{AE8D66B4-152A-5335-8208-E3DB5E077EDB}"/>
          </ac:picMkLst>
        </pc:picChg>
        <pc:picChg chg="add del mod">
          <ac:chgData name="Lior Lin" userId="d433e202-417b-4ae9-9297-1c8ee080842f" providerId="ADAL" clId="{5A931A18-1F63-41C1-85D9-D498B76E8DB8}" dt="2023-05-31T08:17:12.871" v="5623" actId="478"/>
          <ac:picMkLst>
            <pc:docMk/>
            <pc:sldMk cId="3081834605" sldId="275"/>
            <ac:picMk id="67" creationId="{8B44F59C-6B76-914E-ECFB-457A46A3EBDF}"/>
          </ac:picMkLst>
        </pc:picChg>
        <pc:picChg chg="add del mod ord">
          <ac:chgData name="Lior Lin" userId="d433e202-417b-4ae9-9297-1c8ee080842f" providerId="ADAL" clId="{5A931A18-1F63-41C1-85D9-D498B76E8DB8}" dt="2023-05-31T08:22:18.157" v="5643" actId="478"/>
          <ac:picMkLst>
            <pc:docMk/>
            <pc:sldMk cId="3081834605" sldId="275"/>
            <ac:picMk id="69" creationId="{ADB33C7E-B9DA-FCEF-6A4D-389116EAC25A}"/>
          </ac:picMkLst>
        </pc:picChg>
        <pc:picChg chg="add mod ord topLvl">
          <ac:chgData name="Lior Lin" userId="d433e202-417b-4ae9-9297-1c8ee080842f" providerId="ADAL" clId="{5A931A18-1F63-41C1-85D9-D498B76E8DB8}" dt="2023-06-01T14:12:42.111" v="18807" actId="165"/>
          <ac:picMkLst>
            <pc:docMk/>
            <pc:sldMk cId="3081834605" sldId="275"/>
            <ac:picMk id="73" creationId="{9E900F6B-EE22-92A2-948E-36BF93CB3391}"/>
          </ac:picMkLst>
        </pc:picChg>
        <pc:picChg chg="add del mod">
          <ac:chgData name="Lior Lin" userId="d433e202-417b-4ae9-9297-1c8ee080842f" providerId="ADAL" clId="{5A931A18-1F63-41C1-85D9-D498B76E8DB8}" dt="2023-05-31T08:32:08.784" v="5746" actId="478"/>
          <ac:picMkLst>
            <pc:docMk/>
            <pc:sldMk cId="3081834605" sldId="275"/>
            <ac:picMk id="78" creationId="{4496FEF2-2B63-9C24-0869-9DCF9B78AF92}"/>
          </ac:picMkLst>
        </pc:picChg>
        <pc:picChg chg="add del mod ord">
          <ac:chgData name="Lior Lin" userId="d433e202-417b-4ae9-9297-1c8ee080842f" providerId="ADAL" clId="{5A931A18-1F63-41C1-85D9-D498B76E8DB8}" dt="2023-05-31T08:30:08.326" v="5740" actId="478"/>
          <ac:picMkLst>
            <pc:docMk/>
            <pc:sldMk cId="3081834605" sldId="275"/>
            <ac:picMk id="82" creationId="{59A24363-A6F3-ABD1-8078-0C1ED01AAF17}"/>
          </ac:picMkLst>
        </pc:picChg>
        <pc:picChg chg="add del mod">
          <ac:chgData name="Lior Lin" userId="d433e202-417b-4ae9-9297-1c8ee080842f" providerId="ADAL" clId="{5A931A18-1F63-41C1-85D9-D498B76E8DB8}" dt="2023-05-31T08:30:21.578" v="5745" actId="478"/>
          <ac:picMkLst>
            <pc:docMk/>
            <pc:sldMk cId="3081834605" sldId="275"/>
            <ac:picMk id="84" creationId="{5C07791C-DA1D-7A6A-52B6-301FBD9B306A}"/>
          </ac:picMkLst>
        </pc:picChg>
        <pc:picChg chg="add mod ord">
          <ac:chgData name="Lior Lin" userId="d433e202-417b-4ae9-9297-1c8ee080842f" providerId="ADAL" clId="{5A931A18-1F63-41C1-85D9-D498B76E8DB8}" dt="2023-06-01T14:05:25.712" v="18770" actId="1076"/>
          <ac:picMkLst>
            <pc:docMk/>
            <pc:sldMk cId="3081834605" sldId="275"/>
            <ac:picMk id="86" creationId="{A41F823A-00A0-890C-1DA3-F85B4F384459}"/>
          </ac:picMkLst>
        </pc:picChg>
        <pc:picChg chg="add mod">
          <ac:chgData name="Lior Lin" userId="d433e202-417b-4ae9-9297-1c8ee080842f" providerId="ADAL" clId="{5A931A18-1F63-41C1-85D9-D498B76E8DB8}" dt="2023-05-31T10:05:05.874" v="7417" actId="1076"/>
          <ac:picMkLst>
            <pc:docMk/>
            <pc:sldMk cId="3081834605" sldId="275"/>
            <ac:picMk id="89" creationId="{ECDE386A-2FB5-C8E7-766E-6D84EFDC14F4}"/>
          </ac:picMkLst>
        </pc:picChg>
        <pc:picChg chg="add mod ord">
          <ac:chgData name="Lior Lin" userId="d433e202-417b-4ae9-9297-1c8ee080842f" providerId="ADAL" clId="{5A931A18-1F63-41C1-85D9-D498B76E8DB8}" dt="2023-06-01T14:05:49.231" v="18775" actId="1076"/>
          <ac:picMkLst>
            <pc:docMk/>
            <pc:sldMk cId="3081834605" sldId="275"/>
            <ac:picMk id="92" creationId="{D193EB8D-DD55-116B-1FFC-D466B10448C0}"/>
          </ac:picMkLst>
        </pc:picChg>
        <pc:inkChg chg="add del">
          <ac:chgData name="Lior Lin" userId="d433e202-417b-4ae9-9297-1c8ee080842f" providerId="ADAL" clId="{5A931A18-1F63-41C1-85D9-D498B76E8DB8}" dt="2023-05-31T08:05:29.506" v="5497" actId="9405"/>
          <ac:inkMkLst>
            <pc:docMk/>
            <pc:sldMk cId="3081834605" sldId="275"/>
            <ac:inkMk id="18" creationId="{0821EF9B-C648-4BB6-71C7-9111F3EF766A}"/>
          </ac:inkMkLst>
        </pc:inkChg>
        <pc:inkChg chg="add del">
          <ac:chgData name="Lior Lin" userId="d433e202-417b-4ae9-9297-1c8ee080842f" providerId="ADAL" clId="{5A931A18-1F63-41C1-85D9-D498B76E8DB8}" dt="2023-05-31T08:05:57.998" v="5506" actId="9405"/>
          <ac:inkMkLst>
            <pc:docMk/>
            <pc:sldMk cId="3081834605" sldId="275"/>
            <ac:inkMk id="22" creationId="{395155E7-CF25-1481-72CF-71CDA755CC10}"/>
          </ac:inkMkLst>
        </pc:inkChg>
        <pc:inkChg chg="add del">
          <ac:chgData name="Lior Lin" userId="d433e202-417b-4ae9-9297-1c8ee080842f" providerId="ADAL" clId="{5A931A18-1F63-41C1-85D9-D498B76E8DB8}" dt="2023-05-31T08:05:57.572" v="5505" actId="9405"/>
          <ac:inkMkLst>
            <pc:docMk/>
            <pc:sldMk cId="3081834605" sldId="275"/>
            <ac:inkMk id="25" creationId="{DE00C992-4179-25C7-2B38-1CAB7192910D}"/>
          </ac:inkMkLst>
        </pc:inkChg>
        <pc:cxnChg chg="del">
          <ac:chgData name="Lior Lin" userId="d433e202-417b-4ae9-9297-1c8ee080842f" providerId="ADAL" clId="{5A931A18-1F63-41C1-85D9-D498B76E8DB8}" dt="2023-05-31T07:31:43.318" v="4273" actId="478"/>
          <ac:cxnSpMkLst>
            <pc:docMk/>
            <pc:sldMk cId="3081834605" sldId="275"/>
            <ac:cxnSpMk id="10" creationId="{E5928C61-9E98-8A51-28D2-FA8B5EE1B9F6}"/>
          </ac:cxnSpMkLst>
        </pc:cxnChg>
        <pc:cxnChg chg="add del mod">
          <ac:chgData name="Lior Lin" userId="d433e202-417b-4ae9-9297-1c8ee080842f" providerId="ADAL" clId="{5A931A18-1F63-41C1-85D9-D498B76E8DB8}" dt="2023-05-31T08:10:47.800" v="5545" actId="478"/>
          <ac:cxnSpMkLst>
            <pc:docMk/>
            <pc:sldMk cId="3081834605" sldId="275"/>
            <ac:cxnSpMk id="30" creationId="{D9148AB1-549C-092C-0DC6-37D6BE33A9E1}"/>
          </ac:cxnSpMkLst>
        </pc:cxnChg>
        <pc:cxnChg chg="add del mod">
          <ac:chgData name="Lior Lin" userId="d433e202-417b-4ae9-9297-1c8ee080842f" providerId="ADAL" clId="{5A931A18-1F63-41C1-85D9-D498B76E8DB8}" dt="2023-05-31T08:10:44.504" v="5543" actId="478"/>
          <ac:cxnSpMkLst>
            <pc:docMk/>
            <pc:sldMk cId="3081834605" sldId="275"/>
            <ac:cxnSpMk id="41" creationId="{8F21A938-EFB9-8A32-F883-208A69C9C730}"/>
          </ac:cxnSpMkLst>
        </pc:cxnChg>
        <pc:cxnChg chg="add mod">
          <ac:chgData name="Lior Lin" userId="d433e202-417b-4ae9-9297-1c8ee080842f" providerId="ADAL" clId="{5A931A18-1F63-41C1-85D9-D498B76E8DB8}" dt="2023-05-31T08:21:00.944" v="5638" actId="1076"/>
          <ac:cxnSpMkLst>
            <pc:docMk/>
            <pc:sldMk cId="3081834605" sldId="275"/>
            <ac:cxnSpMk id="54" creationId="{8D53BAC3-95EB-4D9A-EAAF-0F6F37F1EF73}"/>
          </ac:cxnSpMkLst>
        </pc:cxnChg>
        <pc:cxnChg chg="add mod topLvl">
          <ac:chgData name="Lior Lin" userId="d433e202-417b-4ae9-9297-1c8ee080842f" providerId="ADAL" clId="{5A931A18-1F63-41C1-85D9-D498B76E8DB8}" dt="2023-06-01T14:12:42.111" v="18807" actId="165"/>
          <ac:cxnSpMkLst>
            <pc:docMk/>
            <pc:sldMk cId="3081834605" sldId="275"/>
            <ac:cxnSpMk id="56" creationId="{34ADE8E6-8A64-2DC6-9142-D26ACE76173E}"/>
          </ac:cxnSpMkLst>
        </pc:cxnChg>
        <pc:cxnChg chg="add mod">
          <ac:chgData name="Lior Lin" userId="d433e202-417b-4ae9-9297-1c8ee080842f" providerId="ADAL" clId="{5A931A18-1F63-41C1-85D9-D498B76E8DB8}" dt="2023-06-01T14:13:00.526" v="18810" actId="164"/>
          <ac:cxnSpMkLst>
            <pc:docMk/>
            <pc:sldMk cId="3081834605" sldId="275"/>
            <ac:cxnSpMk id="74" creationId="{E79DDA0C-6D66-0B79-00F3-37097C9B6E4B}"/>
          </ac:cxnSpMkLst>
        </pc:cxnChg>
      </pc:sldChg>
      <pc:sldChg chg="addSp modSp new del mod setBg">
        <pc:chgData name="Lior Lin" userId="d433e202-417b-4ae9-9297-1c8ee080842f" providerId="ADAL" clId="{5A931A18-1F63-41C1-85D9-D498B76E8DB8}" dt="2023-05-31T12:33:04.672" v="10558" actId="2696"/>
        <pc:sldMkLst>
          <pc:docMk/>
          <pc:sldMk cId="944545785" sldId="276"/>
        </pc:sldMkLst>
        <pc:spChg chg="mo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2" creationId="{DEA5E840-0A8A-5585-3B50-36034177E3DE}"/>
          </ac:spMkLst>
        </pc:spChg>
        <pc:spChg chg="mo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3" creationId="{613110DB-EC07-F3BC-6BD7-D8B7178827FC}"/>
          </ac:spMkLst>
        </pc:spChg>
        <pc:spChg chg="ad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9" creationId="{8181FC64-B306-4821-98E2-780662EFC486}"/>
          </ac:spMkLst>
        </pc:spChg>
        <pc:spChg chg="ad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11" creationId="{5871FC61-DD4E-47D4-81FD-8A7E7D12B371}"/>
          </ac:spMkLst>
        </pc:spChg>
        <pc:spChg chg="ad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13" creationId="{F9EC3F91-A75C-4F74-867E-E4C28C13546B}"/>
          </ac:spMkLst>
        </pc:spChg>
        <pc:spChg chg="add">
          <ac:chgData name="Lior Lin" userId="d433e202-417b-4ae9-9297-1c8ee080842f" providerId="ADAL" clId="{5A931A18-1F63-41C1-85D9-D498B76E8DB8}" dt="2023-05-31T12:31:42.985" v="10539" actId="26606"/>
          <ac:spMkLst>
            <pc:docMk/>
            <pc:sldMk cId="944545785" sldId="276"/>
            <ac:spMk id="15" creationId="{829A1E2C-5AC8-40FC-99E9-832069D39792}"/>
          </ac:spMkLst>
        </pc:spChg>
        <pc:picChg chg="add">
          <ac:chgData name="Lior Lin" userId="d433e202-417b-4ae9-9297-1c8ee080842f" providerId="ADAL" clId="{5A931A18-1F63-41C1-85D9-D498B76E8DB8}" dt="2023-05-31T12:31:42.985" v="10539" actId="26606"/>
          <ac:picMkLst>
            <pc:docMk/>
            <pc:sldMk cId="944545785" sldId="276"/>
            <ac:picMk id="5" creationId="{BD4F0C5A-3E9A-D40A-4ABF-BD0430E95A71}"/>
          </ac:picMkLst>
        </pc:picChg>
      </pc:sldChg>
      <pc:sldChg chg="addSp delSp modSp add mod ord addAnim delAnim modAnim modNotesTx">
        <pc:chgData name="Lior Lin" userId="d433e202-417b-4ae9-9297-1c8ee080842f" providerId="ADAL" clId="{5A931A18-1F63-41C1-85D9-D498B76E8DB8}" dt="2023-06-13T12:37:43.923" v="19527" actId="21"/>
        <pc:sldMkLst>
          <pc:docMk/>
          <pc:sldMk cId="2404604943" sldId="277"/>
        </pc:sldMkLst>
        <pc:spChg chg="mod">
          <ac:chgData name="Lior Lin" userId="d433e202-417b-4ae9-9297-1c8ee080842f" providerId="ADAL" clId="{5A931A18-1F63-41C1-85D9-D498B76E8DB8}" dt="2023-05-31T12:46:17.271" v="10680" actId="27636"/>
          <ac:spMkLst>
            <pc:docMk/>
            <pc:sldMk cId="2404604943" sldId="277"/>
            <ac:spMk id="2" creationId="{8B27B347-CD96-5DE0-6A32-712DB6D52FB2}"/>
          </ac:spMkLst>
        </pc:spChg>
        <pc:spChg chg="del mod">
          <ac:chgData name="Lior Lin" userId="d433e202-417b-4ae9-9297-1c8ee080842f" providerId="ADAL" clId="{5A931A18-1F63-41C1-85D9-D498B76E8DB8}" dt="2023-05-31T10:39:15.921" v="7911" actId="478"/>
          <ac:spMkLst>
            <pc:docMk/>
            <pc:sldMk cId="2404604943" sldId="277"/>
            <ac:spMk id="3" creationId="{DC890276-A1DC-59D0-AB4D-BA3DB4DCC5A5}"/>
          </ac:spMkLst>
        </pc:spChg>
        <pc:spChg chg="add mod">
          <ac:chgData name="Lior Lin" userId="d433e202-417b-4ae9-9297-1c8ee080842f" providerId="ADAL" clId="{5A931A18-1F63-41C1-85D9-D498B76E8DB8}" dt="2023-05-31T12:50:09.488" v="10739" actId="255"/>
          <ac:spMkLst>
            <pc:docMk/>
            <pc:sldMk cId="2404604943" sldId="277"/>
            <ac:spMk id="12" creationId="{4E4D42D5-975E-E565-6C57-F2EF02FEBCF0}"/>
          </ac:spMkLst>
        </pc:spChg>
        <pc:spChg chg="add del mod">
          <ac:chgData name="Lior Lin" userId="d433e202-417b-4ae9-9297-1c8ee080842f" providerId="ADAL" clId="{5A931A18-1F63-41C1-85D9-D498B76E8DB8}" dt="2023-05-31T10:39:17.419" v="7912" actId="478"/>
          <ac:spMkLst>
            <pc:docMk/>
            <pc:sldMk cId="2404604943" sldId="277"/>
            <ac:spMk id="13" creationId="{53819517-F65D-32E2-9160-9B6D5D4FFEEE}"/>
          </ac:spMkLst>
        </pc:spChg>
        <pc:spChg chg="add del mod">
          <ac:chgData name="Lior Lin" userId="d433e202-417b-4ae9-9297-1c8ee080842f" providerId="ADAL" clId="{5A931A18-1F63-41C1-85D9-D498B76E8DB8}" dt="2023-05-31T10:39:25.208" v="7922" actId="478"/>
          <ac:spMkLst>
            <pc:docMk/>
            <pc:sldMk cId="2404604943" sldId="277"/>
            <ac:spMk id="16" creationId="{D8431873-BD19-AA21-18E7-3653F8C7D617}"/>
          </ac:spMkLst>
        </pc:spChg>
        <pc:spChg chg="add del mod">
          <ac:chgData name="Lior Lin" userId="d433e202-417b-4ae9-9297-1c8ee080842f" providerId="ADAL" clId="{5A931A18-1F63-41C1-85D9-D498B76E8DB8}" dt="2023-05-31T10:39:23.136" v="7920" actId="478"/>
          <ac:spMkLst>
            <pc:docMk/>
            <pc:sldMk cId="2404604943" sldId="277"/>
            <ac:spMk id="17" creationId="{B72F3071-4CDF-2CA1-E58A-6A6711CAAA1B}"/>
          </ac:spMkLst>
        </pc:spChg>
        <pc:spChg chg="add del mod">
          <ac:chgData name="Lior Lin" userId="d433e202-417b-4ae9-9297-1c8ee080842f" providerId="ADAL" clId="{5A931A18-1F63-41C1-85D9-D498B76E8DB8}" dt="2023-05-31T10:39:22.562" v="7919" actId="478"/>
          <ac:spMkLst>
            <pc:docMk/>
            <pc:sldMk cId="2404604943" sldId="277"/>
            <ac:spMk id="18" creationId="{EA1326AE-8A78-0018-DEA6-7AEDD0558728}"/>
          </ac:spMkLst>
        </pc:spChg>
        <pc:spChg chg="add del mod">
          <ac:chgData name="Lior Lin" userId="d433e202-417b-4ae9-9297-1c8ee080842f" providerId="ADAL" clId="{5A931A18-1F63-41C1-85D9-D498B76E8DB8}" dt="2023-05-31T10:17:01.952" v="7765" actId="478"/>
          <ac:spMkLst>
            <pc:docMk/>
            <pc:sldMk cId="2404604943" sldId="277"/>
            <ac:spMk id="21" creationId="{7C4A71B6-8635-13E0-24ED-45065C66A398}"/>
          </ac:spMkLst>
        </pc:spChg>
        <pc:spChg chg="add mod ord">
          <ac:chgData name="Lior Lin" userId="d433e202-417b-4ae9-9297-1c8ee080842f" providerId="ADAL" clId="{5A931A18-1F63-41C1-85D9-D498B76E8DB8}" dt="2023-05-31T10:24:38.483" v="7836" actId="164"/>
          <ac:spMkLst>
            <pc:docMk/>
            <pc:sldMk cId="2404604943" sldId="277"/>
            <ac:spMk id="22" creationId="{0BF81016-10DB-6493-C9BA-9DFE240D4CC2}"/>
          </ac:spMkLst>
        </pc:spChg>
        <pc:spChg chg="add del mod">
          <ac:chgData name="Lior Lin" userId="d433e202-417b-4ae9-9297-1c8ee080842f" providerId="ADAL" clId="{5A931A18-1F63-41C1-85D9-D498B76E8DB8}" dt="2023-05-31T10:17:27.582" v="7776" actId="478"/>
          <ac:spMkLst>
            <pc:docMk/>
            <pc:sldMk cId="2404604943" sldId="277"/>
            <ac:spMk id="23" creationId="{B7ECC856-D61F-B1E1-7161-CBB876351CB8}"/>
          </ac:spMkLst>
        </pc:spChg>
        <pc:spChg chg="add mod ord">
          <ac:chgData name="Lior Lin" userId="d433e202-417b-4ae9-9297-1c8ee080842f" providerId="ADAL" clId="{5A931A18-1F63-41C1-85D9-D498B76E8DB8}" dt="2023-05-31T10:25:43.248" v="7859" actId="164"/>
          <ac:spMkLst>
            <pc:docMk/>
            <pc:sldMk cId="2404604943" sldId="277"/>
            <ac:spMk id="24" creationId="{43ABDEED-CC8E-A92D-A6BD-2451A8B9D751}"/>
          </ac:spMkLst>
        </pc:spChg>
        <pc:spChg chg="add mod">
          <ac:chgData name="Lior Lin" userId="d433e202-417b-4ae9-9297-1c8ee080842f" providerId="ADAL" clId="{5A931A18-1F63-41C1-85D9-D498B76E8DB8}" dt="2023-05-31T10:26:30.655" v="7870" actId="164"/>
          <ac:spMkLst>
            <pc:docMk/>
            <pc:sldMk cId="2404604943" sldId="277"/>
            <ac:spMk id="29" creationId="{03112D8B-0652-EB09-DC58-D351FE6DCC50}"/>
          </ac:spMkLst>
        </pc:spChg>
        <pc:spChg chg="add del mod">
          <ac:chgData name="Lior Lin" userId="d433e202-417b-4ae9-9297-1c8ee080842f" providerId="ADAL" clId="{5A931A18-1F63-41C1-85D9-D498B76E8DB8}" dt="2023-05-31T10:23:36.198" v="7825" actId="478"/>
          <ac:spMkLst>
            <pc:docMk/>
            <pc:sldMk cId="2404604943" sldId="277"/>
            <ac:spMk id="30" creationId="{7CFE147F-3638-651B-878A-3C74C1E13D9D}"/>
          </ac:spMkLst>
        </pc:spChg>
        <pc:spChg chg="add del mod">
          <ac:chgData name="Lior Lin" userId="d433e202-417b-4ae9-9297-1c8ee080842f" providerId="ADAL" clId="{5A931A18-1F63-41C1-85D9-D498B76E8DB8}" dt="2023-05-31T10:39:19.248" v="7914" actId="478"/>
          <ac:spMkLst>
            <pc:docMk/>
            <pc:sldMk cId="2404604943" sldId="277"/>
            <ac:spMk id="48" creationId="{28BF0FC4-0DA0-D7AB-01DF-125083226B0B}"/>
          </ac:spMkLst>
        </pc:spChg>
        <pc:spChg chg="mod">
          <ac:chgData name="Lior Lin" userId="d433e202-417b-4ae9-9297-1c8ee080842f" providerId="ADAL" clId="{5A931A18-1F63-41C1-85D9-D498B76E8DB8}" dt="2023-06-02T09:13:51.927" v="18899" actId="164"/>
          <ac:spMkLst>
            <pc:docMk/>
            <pc:sldMk cId="2404604943" sldId="277"/>
            <ac:spMk id="50" creationId="{094F6034-3EA4-89CC-3ACB-65354BF7A169}"/>
          </ac:spMkLst>
        </pc:spChg>
        <pc:spChg chg="mod">
          <ac:chgData name="Lior Lin" userId="d433e202-417b-4ae9-9297-1c8ee080842f" providerId="ADAL" clId="{5A931A18-1F63-41C1-85D9-D498B76E8DB8}" dt="2023-06-02T09:13:51.927" v="18899" actId="164"/>
          <ac:spMkLst>
            <pc:docMk/>
            <pc:sldMk cId="2404604943" sldId="277"/>
            <ac:spMk id="51" creationId="{F64E942A-0E01-3528-1D80-E3DBD999B1EC}"/>
          </ac:spMkLst>
        </pc:spChg>
        <pc:spChg chg="add del mod">
          <ac:chgData name="Lior Lin" userId="d433e202-417b-4ae9-9297-1c8ee080842f" providerId="ADAL" clId="{5A931A18-1F63-41C1-85D9-D498B76E8DB8}" dt="2023-05-31T10:55:13.514" v="8471"/>
          <ac:spMkLst>
            <pc:docMk/>
            <pc:sldMk cId="2404604943" sldId="277"/>
            <ac:spMk id="67" creationId="{D19A5D43-C2FC-1ECB-275C-31942F51FB63}"/>
          </ac:spMkLst>
        </pc:spChg>
        <pc:spChg chg="add mod">
          <ac:chgData name="Lior Lin" userId="d433e202-417b-4ae9-9297-1c8ee080842f" providerId="ADAL" clId="{5A931A18-1F63-41C1-85D9-D498B76E8DB8}" dt="2023-05-31T10:56:43.205" v="8475" actId="20577"/>
          <ac:spMkLst>
            <pc:docMk/>
            <pc:sldMk cId="2404604943" sldId="277"/>
            <ac:spMk id="68" creationId="{B7D98392-7400-A408-8716-8C58EAD0AD28}"/>
          </ac:spMkLst>
        </pc:spChg>
        <pc:spChg chg="add mod">
          <ac:chgData name="Lior Lin" userId="d433e202-417b-4ae9-9297-1c8ee080842f" providerId="ADAL" clId="{5A931A18-1F63-41C1-85D9-D498B76E8DB8}" dt="2023-06-02T09:18:01.441" v="18949" actId="164"/>
          <ac:spMkLst>
            <pc:docMk/>
            <pc:sldMk cId="2404604943" sldId="277"/>
            <ac:spMk id="69" creationId="{440D83D3-5C98-5BA5-E1BB-82C3897B9A96}"/>
          </ac:spMkLst>
        </pc:spChg>
        <pc:spChg chg="add mod">
          <ac:chgData name="Lior Lin" userId="d433e202-417b-4ae9-9297-1c8ee080842f" providerId="ADAL" clId="{5A931A18-1F63-41C1-85D9-D498B76E8DB8}" dt="2023-06-02T09:13:51.927" v="18899" actId="164"/>
          <ac:spMkLst>
            <pc:docMk/>
            <pc:sldMk cId="2404604943" sldId="277"/>
            <ac:spMk id="70" creationId="{97844200-C937-DC41-2E67-2D58A2C11B2D}"/>
          </ac:spMkLst>
        </pc:spChg>
        <pc:spChg chg="add mod">
          <ac:chgData name="Lior Lin" userId="d433e202-417b-4ae9-9297-1c8ee080842f" providerId="ADAL" clId="{5A931A18-1F63-41C1-85D9-D498B76E8DB8}" dt="2023-06-02T09:17:32.282" v="18944" actId="164"/>
          <ac:spMkLst>
            <pc:docMk/>
            <pc:sldMk cId="2404604943" sldId="277"/>
            <ac:spMk id="71" creationId="{CA15B05A-FCF4-9F5A-2425-A46C99DFC181}"/>
          </ac:spMkLst>
        </pc:spChg>
        <pc:spChg chg="add del mod">
          <ac:chgData name="Lior Lin" userId="d433e202-417b-4ae9-9297-1c8ee080842f" providerId="ADAL" clId="{5A931A18-1F63-41C1-85D9-D498B76E8DB8}" dt="2023-05-31T11:16:01.720" v="9210" actId="478"/>
          <ac:spMkLst>
            <pc:docMk/>
            <pc:sldMk cId="2404604943" sldId="277"/>
            <ac:spMk id="72" creationId="{D01232EC-5CDA-1212-541C-AE9225887440}"/>
          </ac:spMkLst>
        </pc:spChg>
        <pc:spChg chg="add mod">
          <ac:chgData name="Lior Lin" userId="d433e202-417b-4ae9-9297-1c8ee080842f" providerId="ADAL" clId="{5A931A18-1F63-41C1-85D9-D498B76E8DB8}" dt="2023-06-02T09:17:56.190" v="18948" actId="164"/>
          <ac:spMkLst>
            <pc:docMk/>
            <pc:sldMk cId="2404604943" sldId="277"/>
            <ac:spMk id="75" creationId="{D3D5DD6E-E5E6-43D0-394E-1A1BA81A16DA}"/>
          </ac:spMkLst>
        </pc:spChg>
        <pc:spChg chg="del mod">
          <ac:chgData name="Lior Lin" userId="d433e202-417b-4ae9-9297-1c8ee080842f" providerId="ADAL" clId="{5A931A18-1F63-41C1-85D9-D498B76E8DB8}" dt="2023-05-31T08:48:35.191" v="5886" actId="478"/>
          <ac:spMkLst>
            <pc:docMk/>
            <pc:sldMk cId="2404604943" sldId="277"/>
            <ac:spMk id="76" creationId="{659C8C7F-EFF0-B700-4B54-C5F685F16873}"/>
          </ac:spMkLst>
        </pc:spChg>
        <pc:spChg chg="add del mod">
          <ac:chgData name="Lior Lin" userId="d433e202-417b-4ae9-9297-1c8ee080842f" providerId="ADAL" clId="{5A931A18-1F63-41C1-85D9-D498B76E8DB8}" dt="2023-06-02T09:18:01.441" v="18949" actId="164"/>
          <ac:spMkLst>
            <pc:docMk/>
            <pc:sldMk cId="2404604943" sldId="277"/>
            <ac:spMk id="77" creationId="{FA135F94-CF39-EC08-1F6C-EE35C8E362A4}"/>
          </ac:spMkLst>
        </pc:spChg>
        <pc:spChg chg="add del mod">
          <ac:chgData name="Lior Lin" userId="d433e202-417b-4ae9-9297-1c8ee080842f" providerId="ADAL" clId="{5A931A18-1F63-41C1-85D9-D498B76E8DB8}" dt="2023-05-31T12:46:15.750" v="10677"/>
          <ac:spMkLst>
            <pc:docMk/>
            <pc:sldMk cId="2404604943" sldId="277"/>
            <ac:spMk id="80" creationId="{CCE294C1-C487-1ECD-3B9E-48AC21A6682F}"/>
          </ac:spMkLst>
        </pc:spChg>
        <pc:spChg chg="add del mod">
          <ac:chgData name="Lior Lin" userId="d433e202-417b-4ae9-9297-1c8ee080842f" providerId="ADAL" clId="{5A931A18-1F63-41C1-85D9-D498B76E8DB8}" dt="2023-05-31T12:57:59.637" v="10941" actId="21"/>
          <ac:spMkLst>
            <pc:docMk/>
            <pc:sldMk cId="2404604943" sldId="277"/>
            <ac:spMk id="81" creationId="{D21EB379-9320-E025-4D79-687DC5BBD851}"/>
          </ac:spMkLst>
        </pc:spChg>
        <pc:spChg chg="add del mod">
          <ac:chgData name="Lior Lin" userId="d433e202-417b-4ae9-9297-1c8ee080842f" providerId="ADAL" clId="{5A931A18-1F63-41C1-85D9-D498B76E8DB8}" dt="2023-06-13T12:37:32.405" v="19525" actId="21"/>
          <ac:spMkLst>
            <pc:docMk/>
            <pc:sldMk cId="2404604943" sldId="277"/>
            <ac:spMk id="82" creationId="{285DFE7A-A67C-514C-9B10-EDF2869642B6}"/>
          </ac:spMkLst>
        </pc:spChg>
        <pc:spChg chg="add del mod ord">
          <ac:chgData name="Lior Lin" userId="d433e202-417b-4ae9-9297-1c8ee080842f" providerId="ADAL" clId="{5A931A18-1F63-41C1-85D9-D498B76E8DB8}" dt="2023-06-13T12:37:38.042" v="19526" actId="21"/>
          <ac:spMkLst>
            <pc:docMk/>
            <pc:sldMk cId="2404604943" sldId="277"/>
            <ac:spMk id="83" creationId="{C3D8B641-EF92-4D0F-F6D8-0E1C81696553}"/>
          </ac:spMkLst>
        </pc:spChg>
        <pc:spChg chg="add del mod topLvl">
          <ac:chgData name="Lior Lin" userId="d433e202-417b-4ae9-9297-1c8ee080842f" providerId="ADAL" clId="{5A931A18-1F63-41C1-85D9-D498B76E8DB8}" dt="2023-06-13T12:37:43.923" v="19527" actId="21"/>
          <ac:spMkLst>
            <pc:docMk/>
            <pc:sldMk cId="2404604943" sldId="277"/>
            <ac:spMk id="84" creationId="{C4478837-3C98-8C06-0EFA-454AA277B3D9}"/>
          </ac:spMkLst>
        </pc:spChg>
        <pc:spChg chg="del">
          <ac:chgData name="Lior Lin" userId="d433e202-417b-4ae9-9297-1c8ee080842f" providerId="ADAL" clId="{5A931A18-1F63-41C1-85D9-D498B76E8DB8}" dt="2023-05-31T08:48:34.012" v="5884" actId="478"/>
          <ac:spMkLst>
            <pc:docMk/>
            <pc:sldMk cId="2404604943" sldId="277"/>
            <ac:spMk id="87" creationId="{25A5B362-4185-292F-9F55-E243AB2F6FDC}"/>
          </ac:spMkLst>
        </pc:spChg>
        <pc:spChg chg="del mod">
          <ac:chgData name="Lior Lin" userId="d433e202-417b-4ae9-9297-1c8ee080842f" providerId="ADAL" clId="{5A931A18-1F63-41C1-85D9-D498B76E8DB8}" dt="2023-05-31T08:48:33.099" v="5883" actId="478"/>
          <ac:spMkLst>
            <pc:docMk/>
            <pc:sldMk cId="2404604943" sldId="277"/>
            <ac:spMk id="93" creationId="{AA002C97-E43D-C849-221D-5A277584793E}"/>
          </ac:spMkLst>
        </pc:spChg>
        <pc:spChg chg="add mod">
          <ac:chgData name="Lior Lin" userId="d433e202-417b-4ae9-9297-1c8ee080842f" providerId="ADAL" clId="{5A931A18-1F63-41C1-85D9-D498B76E8DB8}" dt="2023-06-02T09:17:32.282" v="18944" actId="164"/>
          <ac:spMkLst>
            <pc:docMk/>
            <pc:sldMk cId="2404604943" sldId="277"/>
            <ac:spMk id="95" creationId="{BE24D2AC-2008-1971-FD5F-EF8AAD0B8F74}"/>
          </ac:spMkLst>
        </pc:spChg>
        <pc:spChg chg="add mod">
          <ac:chgData name="Lior Lin" userId="d433e202-417b-4ae9-9297-1c8ee080842f" providerId="ADAL" clId="{5A931A18-1F63-41C1-85D9-D498B76E8DB8}" dt="2023-06-02T09:17:56.190" v="18948" actId="164"/>
          <ac:spMkLst>
            <pc:docMk/>
            <pc:sldMk cId="2404604943" sldId="277"/>
            <ac:spMk id="96" creationId="{4D272918-F23F-949D-5105-92B074D19DFF}"/>
          </ac:spMkLst>
        </pc:spChg>
        <pc:grpChg chg="add del mod">
          <ac:chgData name="Lior Lin" userId="d433e202-417b-4ae9-9297-1c8ee080842f" providerId="ADAL" clId="{5A931A18-1F63-41C1-85D9-D498B76E8DB8}" dt="2023-05-31T10:39:23.900" v="7921" actId="478"/>
          <ac:grpSpMkLst>
            <pc:docMk/>
            <pc:sldMk cId="2404604943" sldId="277"/>
            <ac:grpSpMk id="35" creationId="{CBBFBFF0-D246-827F-8649-6D99D2D312CF}"/>
          </ac:grpSpMkLst>
        </pc:grpChg>
        <pc:grpChg chg="add del mod">
          <ac:chgData name="Lior Lin" userId="d433e202-417b-4ae9-9297-1c8ee080842f" providerId="ADAL" clId="{5A931A18-1F63-41C1-85D9-D498B76E8DB8}" dt="2023-05-31T10:39:19.866" v="7915" actId="478"/>
          <ac:grpSpMkLst>
            <pc:docMk/>
            <pc:sldMk cId="2404604943" sldId="277"/>
            <ac:grpSpMk id="38" creationId="{4ADA557E-8677-226F-4345-9FD4BA58A162}"/>
          </ac:grpSpMkLst>
        </pc:grpChg>
        <pc:grpChg chg="add del mod">
          <ac:chgData name="Lior Lin" userId="d433e202-417b-4ae9-9297-1c8ee080842f" providerId="ADAL" clId="{5A931A18-1F63-41C1-85D9-D498B76E8DB8}" dt="2023-05-31T10:39:21.121" v="7917" actId="478"/>
          <ac:grpSpMkLst>
            <pc:docMk/>
            <pc:sldMk cId="2404604943" sldId="277"/>
            <ac:grpSpMk id="42" creationId="{D8B050F1-7F04-FF7F-23BA-526EE7589A02}"/>
          </ac:grpSpMkLst>
        </pc:grpChg>
        <pc:grpChg chg="add mod">
          <ac:chgData name="Lior Lin" userId="d433e202-417b-4ae9-9297-1c8ee080842f" providerId="ADAL" clId="{5A931A18-1F63-41C1-85D9-D498B76E8DB8}" dt="2023-06-02T09:13:51.927" v="18899" actId="164"/>
          <ac:grpSpMkLst>
            <pc:docMk/>
            <pc:sldMk cId="2404604943" sldId="277"/>
            <ac:grpSpMk id="49" creationId="{92575AF6-0447-8D2E-C31C-F397A925B8F4}"/>
          </ac:grpSpMkLst>
        </pc:grpChg>
        <pc:grpChg chg="add mod">
          <ac:chgData name="Lior Lin" userId="d433e202-417b-4ae9-9297-1c8ee080842f" providerId="ADAL" clId="{5A931A18-1F63-41C1-85D9-D498B76E8DB8}" dt="2023-06-02T09:13:51.927" v="18899" actId="164"/>
          <ac:grpSpMkLst>
            <pc:docMk/>
            <pc:sldMk cId="2404604943" sldId="277"/>
            <ac:grpSpMk id="52" creationId="{D318CBA6-0526-F664-DA04-5D6706F6C14D}"/>
          </ac:grpSpMkLst>
        </pc:grpChg>
        <pc:grpChg chg="add mod">
          <ac:chgData name="Lior Lin" userId="d433e202-417b-4ae9-9297-1c8ee080842f" providerId="ADAL" clId="{5A931A18-1F63-41C1-85D9-D498B76E8DB8}" dt="2023-06-02T09:13:51.927" v="18899" actId="164"/>
          <ac:grpSpMkLst>
            <pc:docMk/>
            <pc:sldMk cId="2404604943" sldId="277"/>
            <ac:grpSpMk id="85" creationId="{A7A1FD8C-6D16-CB44-432C-550A9ECDD1B8}"/>
          </ac:grpSpMkLst>
        </pc:grpChg>
        <pc:grpChg chg="add mod ord">
          <ac:chgData name="Lior Lin" userId="d433e202-417b-4ae9-9297-1c8ee080842f" providerId="ADAL" clId="{5A931A18-1F63-41C1-85D9-D498B76E8DB8}" dt="2023-06-02T09:13:51.927" v="18899" actId="164"/>
          <ac:grpSpMkLst>
            <pc:docMk/>
            <pc:sldMk cId="2404604943" sldId="277"/>
            <ac:grpSpMk id="88" creationId="{5894896C-6350-AA41-15D8-744175CA060F}"/>
          </ac:grpSpMkLst>
        </pc:grpChg>
        <pc:grpChg chg="add mod topLvl">
          <ac:chgData name="Lior Lin" userId="d433e202-417b-4ae9-9297-1c8ee080842f" providerId="ADAL" clId="{5A931A18-1F63-41C1-85D9-D498B76E8DB8}" dt="2023-06-13T12:37:43.923" v="19527" actId="21"/>
          <ac:grpSpMkLst>
            <pc:docMk/>
            <pc:sldMk cId="2404604943" sldId="277"/>
            <ac:grpSpMk id="90" creationId="{B3608AB5-166B-6DE3-6EBA-8C36E4A24372}"/>
          </ac:grpSpMkLst>
        </pc:grpChg>
        <pc:grpChg chg="add mod ord">
          <ac:chgData name="Lior Lin" userId="d433e202-417b-4ae9-9297-1c8ee080842f" providerId="ADAL" clId="{5A931A18-1F63-41C1-85D9-D498B76E8DB8}" dt="2023-06-02T09:13:51.927" v="18899" actId="164"/>
          <ac:grpSpMkLst>
            <pc:docMk/>
            <pc:sldMk cId="2404604943" sldId="277"/>
            <ac:grpSpMk id="91" creationId="{540A3184-0208-6C62-9654-36A78FC7F540}"/>
          </ac:grpSpMkLst>
        </pc:grpChg>
        <pc:grpChg chg="add del mod">
          <ac:chgData name="Lior Lin" userId="d433e202-417b-4ae9-9297-1c8ee080842f" providerId="ADAL" clId="{5A931A18-1F63-41C1-85D9-D498B76E8DB8}" dt="2023-06-13T12:37:43.923" v="19527" actId="21"/>
          <ac:grpSpMkLst>
            <pc:docMk/>
            <pc:sldMk cId="2404604943" sldId="277"/>
            <ac:grpSpMk id="94" creationId="{BD268D01-AAAC-4488-C26C-724C5CFB018F}"/>
          </ac:grpSpMkLst>
        </pc:grpChg>
        <pc:grpChg chg="add mod">
          <ac:chgData name="Lior Lin" userId="d433e202-417b-4ae9-9297-1c8ee080842f" providerId="ADAL" clId="{5A931A18-1F63-41C1-85D9-D498B76E8DB8}" dt="2023-06-02T09:17:32.282" v="18944" actId="164"/>
          <ac:grpSpMkLst>
            <pc:docMk/>
            <pc:sldMk cId="2404604943" sldId="277"/>
            <ac:grpSpMk id="97" creationId="{3878661A-85C5-7855-DDBB-CAEC5DF9F90E}"/>
          </ac:grpSpMkLst>
        </pc:grpChg>
        <pc:grpChg chg="add mod">
          <ac:chgData name="Lior Lin" userId="d433e202-417b-4ae9-9297-1c8ee080842f" providerId="ADAL" clId="{5A931A18-1F63-41C1-85D9-D498B76E8DB8}" dt="2023-06-02T09:17:56.190" v="18948" actId="164"/>
          <ac:grpSpMkLst>
            <pc:docMk/>
            <pc:sldMk cId="2404604943" sldId="277"/>
            <ac:grpSpMk id="98" creationId="{FEB56E40-E5D4-6554-DB38-946E7D03993A}"/>
          </ac:grpSpMkLst>
        </pc:grpChg>
        <pc:grpChg chg="add mod">
          <ac:chgData name="Lior Lin" userId="d433e202-417b-4ae9-9297-1c8ee080842f" providerId="ADAL" clId="{5A931A18-1F63-41C1-85D9-D498B76E8DB8}" dt="2023-06-02T09:18:01.441" v="18949" actId="164"/>
          <ac:grpSpMkLst>
            <pc:docMk/>
            <pc:sldMk cId="2404604943" sldId="277"/>
            <ac:grpSpMk id="99" creationId="{ECC945D1-339F-03E2-7710-20B0119B7DD6}"/>
          </ac:grpSpMkLst>
        </pc:grpChg>
        <pc:picChg chg="add del mod">
          <ac:chgData name="Lior Lin" userId="d433e202-417b-4ae9-9297-1c8ee080842f" providerId="ADAL" clId="{5A931A18-1F63-41C1-85D9-D498B76E8DB8}" dt="2023-05-31T10:08:36.255" v="7427" actId="478"/>
          <ac:picMkLst>
            <pc:docMk/>
            <pc:sldMk cId="2404604943" sldId="277"/>
            <ac:picMk id="5" creationId="{7DAD1880-D8B0-EADB-BCD8-9E9B1D79D19F}"/>
          </ac:picMkLst>
        </pc:picChg>
        <pc:picChg chg="add del mod">
          <ac:chgData name="Lior Lin" userId="d433e202-417b-4ae9-9297-1c8ee080842f" providerId="ADAL" clId="{5A931A18-1F63-41C1-85D9-D498B76E8DB8}" dt="2023-05-31T10:08:00.458" v="7426" actId="478"/>
          <ac:picMkLst>
            <pc:docMk/>
            <pc:sldMk cId="2404604943" sldId="277"/>
            <ac:picMk id="6" creationId="{902C392B-2836-E4FB-6961-5001BE92BB84}"/>
          </ac:picMkLst>
        </pc:picChg>
        <pc:picChg chg="add del mod">
          <ac:chgData name="Lior Lin" userId="d433e202-417b-4ae9-9297-1c8ee080842f" providerId="ADAL" clId="{5A931A18-1F63-41C1-85D9-D498B76E8DB8}" dt="2023-05-31T10:39:14.464" v="7910" actId="478"/>
          <ac:picMkLst>
            <pc:docMk/>
            <pc:sldMk cId="2404604943" sldId="277"/>
            <ac:picMk id="7" creationId="{7DAD1880-D8B0-EADB-BCD8-9E9B1D79D19F}"/>
          </ac:picMkLst>
        </pc:picChg>
        <pc:picChg chg="add mod">
          <ac:chgData name="Lior Lin" userId="d433e202-417b-4ae9-9297-1c8ee080842f" providerId="ADAL" clId="{5A931A18-1F63-41C1-85D9-D498B76E8DB8}" dt="2023-05-31T10:24:38.483" v="7836" actId="164"/>
          <ac:picMkLst>
            <pc:docMk/>
            <pc:sldMk cId="2404604943" sldId="277"/>
            <ac:picMk id="20" creationId="{E6DB4120-6E39-F64B-E06C-EE21D46B353C}"/>
          </ac:picMkLst>
        </pc:picChg>
        <pc:picChg chg="add del mod ord modCrop">
          <ac:chgData name="Lior Lin" userId="d433e202-417b-4ae9-9297-1c8ee080842f" providerId="ADAL" clId="{5A931A18-1F63-41C1-85D9-D498B76E8DB8}" dt="2023-05-31T10:25:43.248" v="7859" actId="164"/>
          <ac:picMkLst>
            <pc:docMk/>
            <pc:sldMk cId="2404604943" sldId="277"/>
            <ac:picMk id="26" creationId="{8E70C0B2-6E88-4B63-6CD1-C6C98744AE59}"/>
          </ac:picMkLst>
        </pc:picChg>
        <pc:picChg chg="add del">
          <ac:chgData name="Lior Lin" userId="d433e202-417b-4ae9-9297-1c8ee080842f" providerId="ADAL" clId="{5A931A18-1F63-41C1-85D9-D498B76E8DB8}" dt="2023-05-31T10:21:45.547" v="7800" actId="22"/>
          <ac:picMkLst>
            <pc:docMk/>
            <pc:sldMk cId="2404604943" sldId="277"/>
            <ac:picMk id="28" creationId="{08F22E0F-6741-03AB-EB80-56B1500D9248}"/>
          </ac:picMkLst>
        </pc:picChg>
        <pc:picChg chg="add del">
          <ac:chgData name="Lior Lin" userId="d433e202-417b-4ae9-9297-1c8ee080842f" providerId="ADAL" clId="{5A931A18-1F63-41C1-85D9-D498B76E8DB8}" dt="2023-05-31T10:23:29.950" v="7821" actId="22"/>
          <ac:picMkLst>
            <pc:docMk/>
            <pc:sldMk cId="2404604943" sldId="277"/>
            <ac:picMk id="32" creationId="{503E8229-C7ED-989C-1C88-C5016CA7A50E}"/>
          </ac:picMkLst>
        </pc:picChg>
        <pc:picChg chg="add mod">
          <ac:chgData name="Lior Lin" userId="d433e202-417b-4ae9-9297-1c8ee080842f" providerId="ADAL" clId="{5A931A18-1F63-41C1-85D9-D498B76E8DB8}" dt="2023-05-31T10:26:30.655" v="7870" actId="164"/>
          <ac:picMkLst>
            <pc:docMk/>
            <pc:sldMk cId="2404604943" sldId="277"/>
            <ac:picMk id="34" creationId="{1B481E92-9303-4C77-8DB1-0D0772CB684B}"/>
          </ac:picMkLst>
        </pc:picChg>
        <pc:picChg chg="add del mod modCrop">
          <ac:chgData name="Lior Lin" userId="d433e202-417b-4ae9-9297-1c8ee080842f" providerId="ADAL" clId="{5A931A18-1F63-41C1-85D9-D498B76E8DB8}" dt="2023-05-31T10:39:20.363" v="7916" actId="478"/>
          <ac:picMkLst>
            <pc:docMk/>
            <pc:sldMk cId="2404604943" sldId="277"/>
            <ac:picMk id="44" creationId="{7724CAFE-2413-7168-FA6A-73C01E1B515C}"/>
          </ac:picMkLst>
        </pc:picChg>
        <pc:picChg chg="add del mod">
          <ac:chgData name="Lior Lin" userId="d433e202-417b-4ae9-9297-1c8ee080842f" providerId="ADAL" clId="{5A931A18-1F63-41C1-85D9-D498B76E8DB8}" dt="2023-05-31T10:30:22.213" v="7891" actId="478"/>
          <ac:picMkLst>
            <pc:docMk/>
            <pc:sldMk cId="2404604943" sldId="277"/>
            <ac:picMk id="46" creationId="{630A8CB0-6996-BBDB-53E8-FADE5EC53F18}"/>
          </ac:picMkLst>
        </pc:picChg>
        <pc:picChg chg="del mod">
          <ac:chgData name="Lior Lin" userId="d433e202-417b-4ae9-9297-1c8ee080842f" providerId="ADAL" clId="{5A931A18-1F63-41C1-85D9-D498B76E8DB8}" dt="2023-05-31T08:48:39.564" v="5893" actId="478"/>
          <ac:picMkLst>
            <pc:docMk/>
            <pc:sldMk cId="2404604943" sldId="277"/>
            <ac:picMk id="53" creationId="{BF5ADB0F-CF53-3A4A-5AF4-357215B43C5B}"/>
          </ac:picMkLst>
        </pc:picChg>
        <pc:picChg chg="mod ord">
          <ac:chgData name="Lior Lin" userId="d433e202-417b-4ae9-9297-1c8ee080842f" providerId="ADAL" clId="{5A931A18-1F63-41C1-85D9-D498B76E8DB8}" dt="2023-06-02T09:13:51.927" v="18899" actId="164"/>
          <ac:picMkLst>
            <pc:docMk/>
            <pc:sldMk cId="2404604943" sldId="277"/>
            <ac:picMk id="55" creationId="{C8B0A5A5-EEEA-45BF-B582-907FF11F999B}"/>
          </ac:picMkLst>
        </pc:picChg>
        <pc:picChg chg="del">
          <ac:chgData name="Lior Lin" userId="d433e202-417b-4ae9-9297-1c8ee080842f" providerId="ADAL" clId="{5A931A18-1F63-41C1-85D9-D498B76E8DB8}" dt="2023-05-31T08:48:38.236" v="5891" actId="478"/>
          <ac:picMkLst>
            <pc:docMk/>
            <pc:sldMk cId="2404604943" sldId="277"/>
            <ac:picMk id="61" creationId="{7F8B7258-F477-4E30-7D1D-BDBA5C5BFD05}"/>
          </ac:picMkLst>
        </pc:picChg>
        <pc:picChg chg="mod">
          <ac:chgData name="Lior Lin" userId="d433e202-417b-4ae9-9297-1c8ee080842f" providerId="ADAL" clId="{5A931A18-1F63-41C1-85D9-D498B76E8DB8}" dt="2023-06-02T09:13:51.927" v="18899" actId="164"/>
          <ac:picMkLst>
            <pc:docMk/>
            <pc:sldMk cId="2404604943" sldId="277"/>
            <ac:picMk id="65" creationId="{7AC18CC8-47C1-31E3-7977-1AD7BC1861A3}"/>
          </ac:picMkLst>
        </pc:picChg>
        <pc:picChg chg="del">
          <ac:chgData name="Lior Lin" userId="d433e202-417b-4ae9-9297-1c8ee080842f" providerId="ADAL" clId="{5A931A18-1F63-41C1-85D9-D498B76E8DB8}" dt="2023-05-31T08:48:36.660" v="5888" actId="478"/>
          <ac:picMkLst>
            <pc:docMk/>
            <pc:sldMk cId="2404604943" sldId="277"/>
            <ac:picMk id="73" creationId="{9E900F6B-EE22-92A2-948E-36BF93CB3391}"/>
          </ac:picMkLst>
        </pc:picChg>
        <pc:picChg chg="add del mod">
          <ac:chgData name="Lior Lin" userId="d433e202-417b-4ae9-9297-1c8ee080842f" providerId="ADAL" clId="{5A931A18-1F63-41C1-85D9-D498B76E8DB8}" dt="2023-05-31T11:23:46.298" v="9307" actId="478"/>
          <ac:picMkLst>
            <pc:docMk/>
            <pc:sldMk cId="2404604943" sldId="277"/>
            <ac:picMk id="78" creationId="{F23749B4-15DC-44A7-5AE6-B355BF33AEF3}"/>
          </ac:picMkLst>
        </pc:picChg>
        <pc:picChg chg="add del mod">
          <ac:chgData name="Lior Lin" userId="d433e202-417b-4ae9-9297-1c8ee080842f" providerId="ADAL" clId="{5A931A18-1F63-41C1-85D9-D498B76E8DB8}" dt="2023-05-31T11:23:43.422" v="9305"/>
          <ac:picMkLst>
            <pc:docMk/>
            <pc:sldMk cId="2404604943" sldId="277"/>
            <ac:picMk id="79" creationId="{43F6D842-50C9-8FA5-6722-7E834BF0C4F8}"/>
          </ac:picMkLst>
        </pc:picChg>
        <pc:picChg chg="del">
          <ac:chgData name="Lior Lin" userId="d433e202-417b-4ae9-9297-1c8ee080842f" providerId="ADAL" clId="{5A931A18-1F63-41C1-85D9-D498B76E8DB8}" dt="2023-05-31T08:48:29.211" v="5879" actId="478"/>
          <ac:picMkLst>
            <pc:docMk/>
            <pc:sldMk cId="2404604943" sldId="277"/>
            <ac:picMk id="86" creationId="{A41F823A-00A0-890C-1DA3-F85B4F384459}"/>
          </ac:picMkLst>
        </pc:picChg>
        <pc:picChg chg="del">
          <ac:chgData name="Lior Lin" userId="d433e202-417b-4ae9-9297-1c8ee080842f" providerId="ADAL" clId="{5A931A18-1F63-41C1-85D9-D498B76E8DB8}" dt="2023-05-31T08:48:29.549" v="5880" actId="478"/>
          <ac:picMkLst>
            <pc:docMk/>
            <pc:sldMk cId="2404604943" sldId="277"/>
            <ac:picMk id="89" creationId="{ECDE386A-2FB5-C8E7-766E-6D84EFDC14F4}"/>
          </ac:picMkLst>
        </pc:picChg>
        <pc:picChg chg="del">
          <ac:chgData name="Lior Lin" userId="d433e202-417b-4ae9-9297-1c8ee080842f" providerId="ADAL" clId="{5A931A18-1F63-41C1-85D9-D498B76E8DB8}" dt="2023-05-31T08:48:31.360" v="5882" actId="478"/>
          <ac:picMkLst>
            <pc:docMk/>
            <pc:sldMk cId="2404604943" sldId="277"/>
            <ac:picMk id="92" creationId="{D193EB8D-DD55-116B-1FFC-D466B10448C0}"/>
          </ac:picMkLst>
        </pc:picChg>
        <pc:cxnChg chg="add del mod">
          <ac:chgData name="Lior Lin" userId="d433e202-417b-4ae9-9297-1c8ee080842f" providerId="ADAL" clId="{5A931A18-1F63-41C1-85D9-D498B76E8DB8}" dt="2023-05-31T10:48:44.511" v="8180" actId="478"/>
          <ac:cxnSpMkLst>
            <pc:docMk/>
            <pc:sldMk cId="2404604943" sldId="277"/>
            <ac:cxnSpMk id="8" creationId="{EEA62D1C-4D4D-34F5-ECAF-C441936833C7}"/>
          </ac:cxnSpMkLst>
        </pc:cxnChg>
        <pc:cxnChg chg="add del mod">
          <ac:chgData name="Lior Lin" userId="d433e202-417b-4ae9-9297-1c8ee080842f" providerId="ADAL" clId="{5A931A18-1F63-41C1-85D9-D498B76E8DB8}" dt="2023-05-31T10:48:45.576" v="8181" actId="478"/>
          <ac:cxnSpMkLst>
            <pc:docMk/>
            <pc:sldMk cId="2404604943" sldId="277"/>
            <ac:cxnSpMk id="10" creationId="{EBAEEF3B-649D-32D2-18F8-6A09ABB149E3}"/>
          </ac:cxnSpMkLst>
        </pc:cxnChg>
        <pc:cxnChg chg="del">
          <ac:chgData name="Lior Lin" userId="d433e202-417b-4ae9-9297-1c8ee080842f" providerId="ADAL" clId="{5A931A18-1F63-41C1-85D9-D498B76E8DB8}" dt="2023-05-31T08:48:37.788" v="5890" actId="478"/>
          <ac:cxnSpMkLst>
            <pc:docMk/>
            <pc:sldMk cId="2404604943" sldId="277"/>
            <ac:cxnSpMk id="54" creationId="{8D53BAC3-95EB-4D9A-EAAF-0F6F37F1EF73}"/>
          </ac:cxnSpMkLst>
        </pc:cxnChg>
        <pc:cxnChg chg="del">
          <ac:chgData name="Lior Lin" userId="d433e202-417b-4ae9-9297-1c8ee080842f" providerId="ADAL" clId="{5A931A18-1F63-41C1-85D9-D498B76E8DB8}" dt="2023-05-31T08:48:37.145" v="5889" actId="478"/>
          <ac:cxnSpMkLst>
            <pc:docMk/>
            <pc:sldMk cId="2404604943" sldId="277"/>
            <ac:cxnSpMk id="56" creationId="{34ADE8E6-8A64-2DC6-9142-D26ACE76173E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57" creationId="{B5DF52EA-98C8-1ACA-B0DE-9F3931113926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58" creationId="{FC3E3DFF-A3A7-3534-A143-40E7F4C9EC0F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59" creationId="{F7BBDF0D-5B41-D538-81C9-A33D6FEE6E31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60" creationId="{43E567A6-8858-EBCE-AC71-A485E424AB2C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62" creationId="{3910AB85-3D47-C36E-CB52-ECFE62606E64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63" creationId="{2C38A35F-6F30-B44C-7D28-AFCE49B16828}"/>
          </ac:cxnSpMkLst>
        </pc:cxnChg>
        <pc:cxnChg chg="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64" creationId="{362A2B01-D224-CA11-B1FB-5D9123A1354A}"/>
          </ac:cxnSpMkLst>
        </pc:cxnChg>
        <pc:cxnChg chg="add mod">
          <ac:chgData name="Lior Lin" userId="d433e202-417b-4ae9-9297-1c8ee080842f" providerId="ADAL" clId="{5A931A18-1F63-41C1-85D9-D498B76E8DB8}" dt="2023-06-02T09:13:51.927" v="18899" actId="164"/>
          <ac:cxnSpMkLst>
            <pc:docMk/>
            <pc:sldMk cId="2404604943" sldId="277"/>
            <ac:cxnSpMk id="66" creationId="{F3046661-00B1-AB7D-F35C-376514FB9CFC}"/>
          </ac:cxnSpMkLst>
        </pc:cxnChg>
        <pc:cxnChg chg="del">
          <ac:chgData name="Lior Lin" userId="d433e202-417b-4ae9-9297-1c8ee080842f" providerId="ADAL" clId="{5A931A18-1F63-41C1-85D9-D498B76E8DB8}" dt="2023-05-31T08:48:36.100" v="5887" actId="478"/>
          <ac:cxnSpMkLst>
            <pc:docMk/>
            <pc:sldMk cId="2404604943" sldId="277"/>
            <ac:cxnSpMk id="74" creationId="{E79DDA0C-6D66-0B79-00F3-37097C9B6E4B}"/>
          </ac:cxnSpMkLst>
        </pc:cxnChg>
      </pc:sldChg>
      <pc:sldChg chg="new del">
        <pc:chgData name="Lior Lin" userId="d433e202-417b-4ae9-9297-1c8ee080842f" providerId="ADAL" clId="{5A931A18-1F63-41C1-85D9-D498B76E8DB8}" dt="2023-05-31T09:04:54.360" v="7032" actId="2696"/>
        <pc:sldMkLst>
          <pc:docMk/>
          <pc:sldMk cId="1685083543" sldId="278"/>
        </pc:sldMkLst>
      </pc:sldChg>
      <pc:sldChg chg="addSp delSp modSp new del mod modNotesTx">
        <pc:chgData name="Lior Lin" userId="d433e202-417b-4ae9-9297-1c8ee080842f" providerId="ADAL" clId="{5A931A18-1F63-41C1-85D9-D498B76E8DB8}" dt="2023-05-31T11:23:54.938" v="9309" actId="2696"/>
        <pc:sldMkLst>
          <pc:docMk/>
          <pc:sldMk cId="2893903871" sldId="278"/>
        </pc:sldMkLst>
        <pc:spChg chg="mod">
          <ac:chgData name="Lior Lin" userId="d433e202-417b-4ae9-9297-1c8ee080842f" providerId="ADAL" clId="{5A931A18-1F63-41C1-85D9-D498B76E8DB8}" dt="2023-05-31T09:05:06.947" v="7036" actId="120"/>
          <ac:spMkLst>
            <pc:docMk/>
            <pc:sldMk cId="2893903871" sldId="278"/>
            <ac:spMk id="2" creationId="{6C9AA0AE-6633-A67A-209F-8999CE3B68CD}"/>
          </ac:spMkLst>
        </pc:spChg>
        <pc:spChg chg="mod">
          <ac:chgData name="Lior Lin" userId="d433e202-417b-4ae9-9297-1c8ee080842f" providerId="ADAL" clId="{5A931A18-1F63-41C1-85D9-D498B76E8DB8}" dt="2023-05-31T09:06:33.416" v="7147" actId="20577"/>
          <ac:spMkLst>
            <pc:docMk/>
            <pc:sldMk cId="2893903871" sldId="278"/>
            <ac:spMk id="3" creationId="{AD9251CD-0E98-DAA0-206A-D54C064F9A14}"/>
          </ac:spMkLst>
        </pc:spChg>
        <pc:picChg chg="add del mod">
          <ac:chgData name="Lior Lin" userId="d433e202-417b-4ae9-9297-1c8ee080842f" providerId="ADAL" clId="{5A931A18-1F63-41C1-85D9-D498B76E8DB8}" dt="2023-05-31T11:22:53.352" v="9293" actId="478"/>
          <ac:picMkLst>
            <pc:docMk/>
            <pc:sldMk cId="2893903871" sldId="278"/>
            <ac:picMk id="4" creationId="{5D77E20A-E9EA-57A4-7581-6AE04D065978}"/>
          </ac:picMkLst>
        </pc:picChg>
        <pc:picChg chg="add mod">
          <ac:chgData name="Lior Lin" userId="d433e202-417b-4ae9-9297-1c8ee080842f" providerId="ADAL" clId="{5A931A18-1F63-41C1-85D9-D498B76E8DB8}" dt="2023-05-31T11:23:20.032" v="9298"/>
          <ac:picMkLst>
            <pc:docMk/>
            <pc:sldMk cId="2893903871" sldId="278"/>
            <ac:picMk id="6" creationId="{609B2A5C-DAF3-0188-5CC3-BE31BCD7754B}"/>
          </ac:picMkLst>
        </pc:picChg>
        <pc:picChg chg="add del mod">
          <ac:chgData name="Lior Lin" userId="d433e202-417b-4ae9-9297-1c8ee080842f" providerId="ADAL" clId="{5A931A18-1F63-41C1-85D9-D498B76E8DB8}" dt="2023-05-31T11:22:44.573" v="9291" actId="22"/>
          <ac:picMkLst>
            <pc:docMk/>
            <pc:sldMk cId="2893903871" sldId="278"/>
            <ac:picMk id="8" creationId="{D977EAA6-B39A-CEBB-6F3B-0CD790F8528C}"/>
          </ac:picMkLst>
        </pc:picChg>
      </pc:sldChg>
      <pc:sldChg chg="addSp delSp modSp add mod delAnim modAnim">
        <pc:chgData name="Lior Lin" userId="d433e202-417b-4ae9-9297-1c8ee080842f" providerId="ADAL" clId="{5A931A18-1F63-41C1-85D9-D498B76E8DB8}" dt="2023-06-13T12:01:52.517" v="19514" actId="20577"/>
        <pc:sldMkLst>
          <pc:docMk/>
          <pc:sldMk cId="3376671846" sldId="279"/>
        </pc:sldMkLst>
        <pc:spChg chg="mod">
          <ac:chgData name="Lior Lin" userId="d433e202-417b-4ae9-9297-1c8ee080842f" providerId="ADAL" clId="{5A931A18-1F63-41C1-85D9-D498B76E8DB8}" dt="2023-05-31T12:45:51.380" v="10671"/>
          <ac:spMkLst>
            <pc:docMk/>
            <pc:sldMk cId="3376671846" sldId="279"/>
            <ac:spMk id="2" creationId="{8B27B347-CD96-5DE0-6A32-712DB6D52FB2}"/>
          </ac:spMkLst>
        </pc:spChg>
        <pc:spChg chg="add del mod">
          <ac:chgData name="Lior Lin" userId="d433e202-417b-4ae9-9297-1c8ee080842f" providerId="ADAL" clId="{5A931A18-1F63-41C1-85D9-D498B76E8DB8}" dt="2023-05-31T10:55:29.923" v="8474" actId="478"/>
          <ac:spMkLst>
            <pc:docMk/>
            <pc:sldMk cId="3376671846" sldId="279"/>
            <ac:spMk id="4" creationId="{59BA86AF-E331-975C-550B-BDA28DE2DEB9}"/>
          </ac:spMkLst>
        </pc:spChg>
        <pc:spChg chg="add mod">
          <ac:chgData name="Lior Lin" userId="d433e202-417b-4ae9-9297-1c8ee080842f" providerId="ADAL" clId="{5A931A18-1F63-41C1-85D9-D498B76E8DB8}" dt="2023-06-13T12:01:52.517" v="19514" actId="20577"/>
          <ac:spMkLst>
            <pc:docMk/>
            <pc:sldMk cId="3376671846" sldId="279"/>
            <ac:spMk id="5" creationId="{D0B4FD5D-A529-3DFD-9755-745C385762E2}"/>
          </ac:spMkLst>
        </pc:spChg>
        <pc:spChg chg="add del mod">
          <ac:chgData name="Lior Lin" userId="d433e202-417b-4ae9-9297-1c8ee080842f" providerId="ADAL" clId="{5A931A18-1F63-41C1-85D9-D498B76E8DB8}" dt="2023-06-02T09:58:15.592" v="19251"/>
          <ac:spMkLst>
            <pc:docMk/>
            <pc:sldMk cId="3376671846" sldId="279"/>
            <ac:spMk id="12" creationId="{4E4D42D5-975E-E565-6C57-F2EF02FEBCF0}"/>
          </ac:spMkLst>
        </pc:spChg>
        <pc:spChg chg="mod">
          <ac:chgData name="Lior Lin" userId="d433e202-417b-4ae9-9297-1c8ee080842f" providerId="ADAL" clId="{5A931A18-1F63-41C1-85D9-D498B76E8DB8}" dt="2023-06-02T08:39:29.946" v="18824" actId="164"/>
          <ac:spMkLst>
            <pc:docMk/>
            <pc:sldMk cId="3376671846" sldId="279"/>
            <ac:spMk id="16" creationId="{D8431873-BD19-AA21-18E7-3653F8C7D617}"/>
          </ac:spMkLst>
        </pc:spChg>
        <pc:spChg chg="mod">
          <ac:chgData name="Lior Lin" userId="d433e202-417b-4ae9-9297-1c8ee080842f" providerId="ADAL" clId="{5A931A18-1F63-41C1-85D9-D498B76E8DB8}" dt="2023-06-02T08:39:37.431" v="18826" actId="164"/>
          <ac:spMkLst>
            <pc:docMk/>
            <pc:sldMk cId="3376671846" sldId="279"/>
            <ac:spMk id="17" creationId="{B72F3071-4CDF-2CA1-E58A-6A6711CAAA1B}"/>
          </ac:spMkLst>
        </pc:spChg>
        <pc:spChg chg="mod">
          <ac:chgData name="Lior Lin" userId="d433e202-417b-4ae9-9297-1c8ee080842f" providerId="ADAL" clId="{5A931A18-1F63-41C1-85D9-D498B76E8DB8}" dt="2023-06-02T08:42:53.900" v="18844" actId="1076"/>
          <ac:spMkLst>
            <pc:docMk/>
            <pc:sldMk cId="3376671846" sldId="279"/>
            <ac:spMk id="18" creationId="{EA1326AE-8A78-0018-DEA6-7AEDD0558728}"/>
          </ac:spMkLst>
        </pc:spChg>
        <pc:grpChg chg="add mod">
          <ac:chgData name="Lior Lin" userId="d433e202-417b-4ae9-9297-1c8ee080842f" providerId="ADAL" clId="{5A931A18-1F63-41C1-85D9-D498B76E8DB8}" dt="2023-06-13T11:56:58.116" v="19513" actId="164"/>
          <ac:grpSpMkLst>
            <pc:docMk/>
            <pc:sldMk cId="3376671846" sldId="279"/>
            <ac:grpSpMk id="4" creationId="{1C2926B4-BAD5-129C-08E2-0EBB0990E82A}"/>
          </ac:grpSpMkLst>
        </pc:grpChg>
        <pc:grpChg chg="add mod">
          <ac:chgData name="Lior Lin" userId="d433e202-417b-4ae9-9297-1c8ee080842f" providerId="ADAL" clId="{5A931A18-1F63-41C1-85D9-D498B76E8DB8}" dt="2023-06-02T08:39:29.946" v="18824" actId="164"/>
          <ac:grpSpMkLst>
            <pc:docMk/>
            <pc:sldMk cId="3376671846" sldId="279"/>
            <ac:grpSpMk id="11" creationId="{E587FB8D-7898-1CB7-D4E6-FAB1455E6197}"/>
          </ac:grpSpMkLst>
        </pc:grpChg>
        <pc:grpChg chg="add mod">
          <ac:chgData name="Lior Lin" userId="d433e202-417b-4ae9-9297-1c8ee080842f" providerId="ADAL" clId="{5A931A18-1F63-41C1-85D9-D498B76E8DB8}" dt="2023-06-02T08:39:37.431" v="18826" actId="164"/>
          <ac:grpSpMkLst>
            <pc:docMk/>
            <pc:sldMk cId="3376671846" sldId="279"/>
            <ac:grpSpMk id="14" creationId="{F6E6A9AD-1C45-AA2F-76F7-5F6BFDBCFB55}"/>
          </ac:grpSpMkLst>
        </pc:grpChg>
        <pc:grpChg chg="add mod">
          <ac:chgData name="Lior Lin" userId="d433e202-417b-4ae9-9297-1c8ee080842f" providerId="ADAL" clId="{5A931A18-1F63-41C1-85D9-D498B76E8DB8}" dt="2023-06-02T08:39:49.672" v="18830" actId="164"/>
          <ac:grpSpMkLst>
            <pc:docMk/>
            <pc:sldMk cId="3376671846" sldId="279"/>
            <ac:grpSpMk id="15" creationId="{18A41203-F767-E30A-EF5F-605D29704319}"/>
          </ac:grpSpMkLst>
        </pc:grpChg>
        <pc:grpChg chg="mod">
          <ac:chgData name="Lior Lin" userId="d433e202-417b-4ae9-9297-1c8ee080842f" providerId="ADAL" clId="{5A931A18-1F63-41C1-85D9-D498B76E8DB8}" dt="2023-06-02T08:39:29.946" v="18824" actId="164"/>
          <ac:grpSpMkLst>
            <pc:docMk/>
            <pc:sldMk cId="3376671846" sldId="279"/>
            <ac:grpSpMk id="35" creationId="{CBBFBFF0-D246-827F-8649-6D99D2D312CF}"/>
          </ac:grpSpMkLst>
        </pc:grpChg>
        <pc:grpChg chg="mod">
          <ac:chgData name="Lior Lin" userId="d433e202-417b-4ae9-9297-1c8ee080842f" providerId="ADAL" clId="{5A931A18-1F63-41C1-85D9-D498B76E8DB8}" dt="2023-06-02T08:39:37.431" v="18826" actId="164"/>
          <ac:grpSpMkLst>
            <pc:docMk/>
            <pc:sldMk cId="3376671846" sldId="279"/>
            <ac:grpSpMk id="38" creationId="{4ADA557E-8677-226F-4345-9FD4BA58A162}"/>
          </ac:grpSpMkLst>
        </pc:grpChg>
        <pc:grpChg chg="mod">
          <ac:chgData name="Lior Lin" userId="d433e202-417b-4ae9-9297-1c8ee080842f" providerId="ADAL" clId="{5A931A18-1F63-41C1-85D9-D498B76E8DB8}" dt="2023-06-02T08:39:49.672" v="18830" actId="164"/>
          <ac:grpSpMkLst>
            <pc:docMk/>
            <pc:sldMk cId="3376671846" sldId="279"/>
            <ac:grpSpMk id="42" creationId="{D8B050F1-7F04-FF7F-23BA-526EE7589A02}"/>
          </ac:grpSpMkLst>
        </pc:grpChg>
        <pc:picChg chg="del">
          <ac:chgData name="Lior Lin" userId="d433e202-417b-4ae9-9297-1c8ee080842f" providerId="ADAL" clId="{5A931A18-1F63-41C1-85D9-D498B76E8DB8}" dt="2023-05-31T11:12:19.671" v="9179" actId="478"/>
          <ac:picMkLst>
            <pc:docMk/>
            <pc:sldMk cId="3376671846" sldId="279"/>
            <ac:picMk id="7" creationId="{7DAD1880-D8B0-EADB-BCD8-9E9B1D79D19F}"/>
          </ac:picMkLst>
        </pc:picChg>
        <pc:picChg chg="add mod ord">
          <ac:chgData name="Lior Lin" userId="d433e202-417b-4ae9-9297-1c8ee080842f" providerId="ADAL" clId="{5A931A18-1F63-41C1-85D9-D498B76E8DB8}" dt="2023-06-13T11:56:58.116" v="19513" actId="164"/>
          <ac:picMkLst>
            <pc:docMk/>
            <pc:sldMk cId="3376671846" sldId="279"/>
            <ac:picMk id="9" creationId="{2A536779-7F58-82EA-E6FF-D65322579D42}"/>
          </ac:picMkLst>
        </pc:picChg>
        <pc:picChg chg="mod modCrop">
          <ac:chgData name="Lior Lin" userId="d433e202-417b-4ae9-9297-1c8ee080842f" providerId="ADAL" clId="{5A931A18-1F63-41C1-85D9-D498B76E8DB8}" dt="2023-06-02T08:43:53.925" v="18849" actId="1076"/>
          <ac:picMkLst>
            <pc:docMk/>
            <pc:sldMk cId="3376671846" sldId="279"/>
            <ac:picMk id="20" creationId="{E6DB4120-6E39-F64B-E06C-EE21D46B353C}"/>
          </ac:picMkLst>
        </pc:picChg>
        <pc:picChg chg="add mod">
          <ac:chgData name="Lior Lin" userId="d433e202-417b-4ae9-9297-1c8ee080842f" providerId="ADAL" clId="{5A931A18-1F63-41C1-85D9-D498B76E8DB8}" dt="2023-06-02T08:51:14.782" v="18859"/>
          <ac:picMkLst>
            <pc:docMk/>
            <pc:sldMk cId="3376671846" sldId="279"/>
            <ac:picMk id="21" creationId="{596E0512-51B0-B89D-A579-7985A48985D5}"/>
          </ac:picMkLst>
        </pc:picChg>
        <pc:picChg chg="del mod">
          <ac:chgData name="Lior Lin" userId="d433e202-417b-4ae9-9297-1c8ee080842f" providerId="ADAL" clId="{5A931A18-1F63-41C1-85D9-D498B76E8DB8}" dt="2023-06-02T08:51:27.883" v="18861" actId="478"/>
          <ac:picMkLst>
            <pc:docMk/>
            <pc:sldMk cId="3376671846" sldId="279"/>
            <ac:picMk id="44" creationId="{7724CAFE-2413-7168-FA6A-73C01E1B515C}"/>
          </ac:picMkLst>
        </pc:picChg>
        <pc:cxnChg chg="mod">
          <ac:chgData name="Lior Lin" userId="d433e202-417b-4ae9-9297-1c8ee080842f" providerId="ADAL" clId="{5A931A18-1F63-41C1-85D9-D498B76E8DB8}" dt="2023-05-31T11:12:19.671" v="9179" actId="478"/>
          <ac:cxnSpMkLst>
            <pc:docMk/>
            <pc:sldMk cId="3376671846" sldId="279"/>
            <ac:cxnSpMk id="8" creationId="{EEA62D1C-4D4D-34F5-ECAF-C441936833C7}"/>
          </ac:cxnSpMkLst>
        </pc:cxnChg>
      </pc:sldChg>
      <pc:sldChg chg="addSp delSp modSp add del mod setBg delDesignElem">
        <pc:chgData name="Lior Lin" userId="d433e202-417b-4ae9-9297-1c8ee080842f" providerId="ADAL" clId="{5A931A18-1F63-41C1-85D9-D498B76E8DB8}" dt="2023-05-31T11:23:52.300" v="9308" actId="2696"/>
        <pc:sldMkLst>
          <pc:docMk/>
          <pc:sldMk cId="2958977391" sldId="280"/>
        </pc:sldMkLst>
        <pc:spChg chg="del">
          <ac:chgData name="Lior Lin" userId="d433e202-417b-4ae9-9297-1c8ee080842f" providerId="ADAL" clId="{5A931A18-1F63-41C1-85D9-D498B76E8DB8}" dt="2023-05-31T11:11:06.849" v="9174" actId="26606"/>
          <ac:spMkLst>
            <pc:docMk/>
            <pc:sldMk cId="2958977391" sldId="280"/>
            <ac:spMk id="6" creationId="{74497C59-A86A-35FD-D56D-A62EEE54A9C8}"/>
          </ac:spMkLst>
        </pc:spChg>
        <pc:spChg chg="del">
          <ac:chgData name="Lior Lin" userId="d433e202-417b-4ae9-9297-1c8ee080842f" providerId="ADAL" clId="{5A931A18-1F63-41C1-85D9-D498B76E8DB8}" dt="2023-05-31T11:10:55.206" v="9173"/>
          <ac:spMkLst>
            <pc:docMk/>
            <pc:sldMk cId="2958977391" sldId="280"/>
            <ac:spMk id="8" creationId="{979E27D9-03C7-44E2-9FF8-15D0C8506AF7}"/>
          </ac:spMkLst>
        </pc:spChg>
        <pc:spChg chg="del">
          <ac:chgData name="Lior Lin" userId="d433e202-417b-4ae9-9297-1c8ee080842f" providerId="ADAL" clId="{5A931A18-1F63-41C1-85D9-D498B76E8DB8}" dt="2023-05-31T11:10:55.206" v="9173"/>
          <ac:spMkLst>
            <pc:docMk/>
            <pc:sldMk cId="2958977391" sldId="280"/>
            <ac:spMk id="10" creationId="{EEBF1590-3B36-48EE-A89D-3B6F3CB256AB}"/>
          </ac:spMkLst>
        </pc:spChg>
        <pc:spChg chg="del">
          <ac:chgData name="Lior Lin" userId="d433e202-417b-4ae9-9297-1c8ee080842f" providerId="ADAL" clId="{5A931A18-1F63-41C1-85D9-D498B76E8DB8}" dt="2023-05-31T11:10:55.206" v="9173"/>
          <ac:spMkLst>
            <pc:docMk/>
            <pc:sldMk cId="2958977391" sldId="280"/>
            <ac:spMk id="12" creationId="{AC8F6C8C-AB5A-4548-942D-E3FD40ACBC49}"/>
          </ac:spMkLst>
        </pc:spChg>
        <pc:graphicFrameChg chg="add mod">
          <ac:chgData name="Lior Lin" userId="d433e202-417b-4ae9-9297-1c8ee080842f" providerId="ADAL" clId="{5A931A18-1F63-41C1-85D9-D498B76E8DB8}" dt="2023-05-31T11:18:29.881" v="9229" actId="27957"/>
          <ac:graphicFrameMkLst>
            <pc:docMk/>
            <pc:sldMk cId="2958977391" sldId="280"/>
            <ac:graphicFrameMk id="31" creationId="{388A52B0-9DC2-F0ED-308B-D7EEFB748C97}"/>
          </ac:graphicFrameMkLst>
        </pc:graphicFrameChg>
      </pc:sldChg>
      <pc:sldChg chg="addSp delSp modSp add mod setBg delAnim modAnim modNotesTx">
        <pc:chgData name="Lior Lin" userId="d433e202-417b-4ae9-9297-1c8ee080842f" providerId="ADAL" clId="{5A931A18-1F63-41C1-85D9-D498B76E8DB8}" dt="2023-06-02T09:28:02.839" v="19005"/>
        <pc:sldMkLst>
          <pc:docMk/>
          <pc:sldMk cId="3441815263" sldId="280"/>
        </pc:sldMkLst>
        <pc:spChg chg="mod">
          <ac:chgData name="Lior Lin" userId="d433e202-417b-4ae9-9297-1c8ee080842f" providerId="ADAL" clId="{5A931A18-1F63-41C1-85D9-D498B76E8DB8}" dt="2023-05-31T12:05:37.154" v="9887" actId="26606"/>
          <ac:spMkLst>
            <pc:docMk/>
            <pc:sldMk cId="3441815263" sldId="280"/>
            <ac:spMk id="2" creationId="{8B27B347-CD96-5DE0-6A32-712DB6D52FB2}"/>
          </ac:spMkLst>
        </pc:spChg>
        <pc:spChg chg="add mod ord">
          <ac:chgData name="Lior Lin" userId="d433e202-417b-4ae9-9297-1c8ee080842f" providerId="ADAL" clId="{5A931A18-1F63-41C1-85D9-D498B76E8DB8}" dt="2023-05-31T12:17:25.558" v="9920" actId="1076"/>
          <ac:spMkLst>
            <pc:docMk/>
            <pc:sldMk cId="3441815263" sldId="280"/>
            <ac:spMk id="3" creationId="{50A6EB18-1FD2-1000-D998-4772BAEFD3A8}"/>
          </ac:spMkLst>
        </pc:spChg>
        <pc:spChg chg="add del mod">
          <ac:chgData name="Lior Lin" userId="d433e202-417b-4ae9-9297-1c8ee080842f" providerId="ADAL" clId="{5A931A18-1F63-41C1-85D9-D498B76E8DB8}" dt="2023-05-31T12:20:17.809" v="10188" actId="478"/>
          <ac:spMkLst>
            <pc:docMk/>
            <pc:sldMk cId="3441815263" sldId="280"/>
            <ac:spMk id="8" creationId="{A4EEDFED-8536-1F22-AB9E-05E9903E53F0}"/>
          </ac:spMkLst>
        </pc:spChg>
        <pc:spChg chg="add del mod">
          <ac:chgData name="Lior Lin" userId="d433e202-417b-4ae9-9297-1c8ee080842f" providerId="ADAL" clId="{5A931A18-1F63-41C1-85D9-D498B76E8DB8}" dt="2023-05-31T12:20:14.535" v="10186" actId="478"/>
          <ac:spMkLst>
            <pc:docMk/>
            <pc:sldMk cId="3441815263" sldId="280"/>
            <ac:spMk id="10" creationId="{27C58143-34DB-4D55-7FDE-8A40F8AB83B0}"/>
          </ac:spMkLst>
        </pc:spChg>
        <pc:spChg chg="add mod">
          <ac:chgData name="Lior Lin" userId="d433e202-417b-4ae9-9297-1c8ee080842f" providerId="ADAL" clId="{5A931A18-1F63-41C1-85D9-D498B76E8DB8}" dt="2023-05-31T12:23:46.329" v="10365" actId="20577"/>
          <ac:spMkLst>
            <pc:docMk/>
            <pc:sldMk cId="3441815263" sldId="280"/>
            <ac:spMk id="13" creationId="{823F8945-C048-A785-D30F-430C620D7CB6}"/>
          </ac:spMkLst>
        </pc:spChg>
        <pc:spChg chg="add mod">
          <ac:chgData name="Lior Lin" userId="d433e202-417b-4ae9-9297-1c8ee080842f" providerId="ADAL" clId="{5A931A18-1F63-41C1-85D9-D498B76E8DB8}" dt="2023-06-02T09:25:46.103" v="18982" actId="14100"/>
          <ac:spMkLst>
            <pc:docMk/>
            <pc:sldMk cId="3441815263" sldId="280"/>
            <ac:spMk id="15" creationId="{ECDD6C36-27EC-AC3D-A7BB-42750AC44E14}"/>
          </ac:spMkLst>
        </pc:spChg>
        <pc:spChg chg="add del mod">
          <ac:chgData name="Lior Lin" userId="d433e202-417b-4ae9-9297-1c8ee080842f" providerId="ADAL" clId="{5A931A18-1F63-41C1-85D9-D498B76E8DB8}" dt="2023-05-31T12:25:09.682" v="10373" actId="478"/>
          <ac:spMkLst>
            <pc:docMk/>
            <pc:sldMk cId="3441815263" sldId="280"/>
            <ac:spMk id="17" creationId="{3364C738-5FA0-0A63-2B30-7946C45F3D1E}"/>
          </ac:spMkLst>
        </pc:spChg>
        <pc:spChg chg="add del mod">
          <ac:chgData name="Lior Lin" userId="d433e202-417b-4ae9-9297-1c8ee080842f" providerId="ADAL" clId="{5A931A18-1F63-41C1-85D9-D498B76E8DB8}" dt="2023-05-31T12:25:10.046" v="10374" actId="478"/>
          <ac:spMkLst>
            <pc:docMk/>
            <pc:sldMk cId="3441815263" sldId="280"/>
            <ac:spMk id="19" creationId="{1417F47B-2381-5D02-6397-35B9EF84EC58}"/>
          </ac:spMkLst>
        </pc:spChg>
        <pc:spChg chg="add mod">
          <ac:chgData name="Lior Lin" userId="d433e202-417b-4ae9-9297-1c8ee080842f" providerId="ADAL" clId="{5A931A18-1F63-41C1-85D9-D498B76E8DB8}" dt="2023-06-02T09:24:01.747" v="18965" actId="164"/>
          <ac:spMkLst>
            <pc:docMk/>
            <pc:sldMk cId="3441815263" sldId="280"/>
            <ac:spMk id="22" creationId="{29EF62E2-13E4-366A-6290-35EFC44DF06A}"/>
          </ac:spMkLst>
        </pc:spChg>
        <pc:spChg chg="add mod">
          <ac:chgData name="Lior Lin" userId="d433e202-417b-4ae9-9297-1c8ee080842f" providerId="ADAL" clId="{5A931A18-1F63-41C1-85D9-D498B76E8DB8}" dt="2023-06-02T09:24:01.747" v="18965" actId="164"/>
          <ac:spMkLst>
            <pc:docMk/>
            <pc:sldMk cId="3441815263" sldId="280"/>
            <ac:spMk id="23" creationId="{83DE5AA0-1635-0323-0095-650725727C70}"/>
          </ac:spMkLst>
        </pc:spChg>
        <pc:spChg chg="add mod">
          <ac:chgData name="Lior Lin" userId="d433e202-417b-4ae9-9297-1c8ee080842f" providerId="ADAL" clId="{5A931A18-1F63-41C1-85D9-D498B76E8DB8}" dt="2023-06-02T09:24:01.747" v="18965" actId="164"/>
          <ac:spMkLst>
            <pc:docMk/>
            <pc:sldMk cId="3441815263" sldId="280"/>
            <ac:spMk id="24" creationId="{AC36B620-7467-08B6-73D9-920D51D5AF97}"/>
          </ac:spMkLst>
        </pc:spChg>
        <pc:spChg chg="add del mod">
          <ac:chgData name="Lior Lin" userId="d433e202-417b-4ae9-9297-1c8ee080842f" providerId="ADAL" clId="{5A931A18-1F63-41C1-85D9-D498B76E8DB8}" dt="2023-05-31T12:28:00.683" v="10504" actId="21"/>
          <ac:spMkLst>
            <pc:docMk/>
            <pc:sldMk cId="3441815263" sldId="280"/>
            <ac:spMk id="25" creationId="{1F60CBAB-3C0A-A372-633E-41BD922CAFA0}"/>
          </ac:spMkLst>
        </pc:spChg>
        <pc:spChg chg="add mod">
          <ac:chgData name="Lior Lin" userId="d433e202-417b-4ae9-9297-1c8ee080842f" providerId="ADAL" clId="{5A931A18-1F63-41C1-85D9-D498B76E8DB8}" dt="2023-05-31T12:28:24.098" v="10517" actId="1076"/>
          <ac:spMkLst>
            <pc:docMk/>
            <pc:sldMk cId="3441815263" sldId="280"/>
            <ac:spMk id="26" creationId="{964D2220-1FAD-D1AC-8E7B-C35FE12D4467}"/>
          </ac:spMkLst>
        </pc:spChg>
        <pc:spChg chg="add del mod">
          <ac:chgData name="Lior Lin" userId="d433e202-417b-4ae9-9297-1c8ee080842f" providerId="ADAL" clId="{5A931A18-1F63-41C1-85D9-D498B76E8DB8}" dt="2023-05-31T13:05:14.636" v="11319" actId="478"/>
          <ac:spMkLst>
            <pc:docMk/>
            <pc:sldMk cId="3441815263" sldId="280"/>
            <ac:spMk id="31" creationId="{8958AA6B-4C86-E041-1E02-75BDE5B7C702}"/>
          </ac:spMkLst>
        </pc:spChg>
        <pc:spChg chg="add mod">
          <ac:chgData name="Lior Lin" userId="d433e202-417b-4ae9-9297-1c8ee080842f" providerId="ADAL" clId="{5A931A18-1F63-41C1-85D9-D498B76E8DB8}" dt="2023-05-31T13:05:47.622" v="11360" actId="1076"/>
          <ac:spMkLst>
            <pc:docMk/>
            <pc:sldMk cId="3441815263" sldId="280"/>
            <ac:spMk id="32" creationId="{31FFA9CD-485B-741B-591A-6CEFC5CCE126}"/>
          </ac:spMkLst>
        </pc:spChg>
        <pc:spChg chg="del topLvl">
          <ac:chgData name="Lior Lin" userId="d433e202-417b-4ae9-9297-1c8ee080842f" providerId="ADAL" clId="{5A931A18-1F63-41C1-85D9-D498B76E8DB8}" dt="2023-05-31T11:57:02.804" v="9406" actId="478"/>
          <ac:spMkLst>
            <pc:docMk/>
            <pc:sldMk cId="3441815263" sldId="280"/>
            <ac:spMk id="50" creationId="{094F6034-3EA4-89CC-3ACB-65354BF7A169}"/>
          </ac:spMkLst>
        </pc:spChg>
        <pc:spChg chg="del mod topLvl">
          <ac:chgData name="Lior Lin" userId="d433e202-417b-4ae9-9297-1c8ee080842f" providerId="ADAL" clId="{5A931A18-1F63-41C1-85D9-D498B76E8DB8}" dt="2023-05-31T11:56:59.388" v="9404" actId="478"/>
          <ac:spMkLst>
            <pc:docMk/>
            <pc:sldMk cId="3441815263" sldId="280"/>
            <ac:spMk id="51" creationId="{F64E942A-0E01-3528-1D80-E3DBD999B1EC}"/>
          </ac:spMkLst>
        </pc:spChg>
        <pc:spChg chg="mod ord">
          <ac:chgData name="Lior Lin" userId="d433e202-417b-4ae9-9297-1c8ee080842f" providerId="ADAL" clId="{5A931A18-1F63-41C1-85D9-D498B76E8DB8}" dt="2023-05-31T12:12:44.580" v="9900" actId="14100"/>
          <ac:spMkLst>
            <pc:docMk/>
            <pc:sldMk cId="3441815263" sldId="280"/>
            <ac:spMk id="69" creationId="{440D83D3-5C98-5BA5-E1BB-82C3897B9A96}"/>
          </ac:spMkLst>
        </pc:spChg>
        <pc:spChg chg="del">
          <ac:chgData name="Lior Lin" userId="d433e202-417b-4ae9-9297-1c8ee080842f" providerId="ADAL" clId="{5A931A18-1F63-41C1-85D9-D498B76E8DB8}" dt="2023-05-31T11:57:01.628" v="9405" actId="478"/>
          <ac:spMkLst>
            <pc:docMk/>
            <pc:sldMk cId="3441815263" sldId="280"/>
            <ac:spMk id="70" creationId="{97844200-C937-DC41-2E67-2D58A2C11B2D}"/>
          </ac:spMkLst>
        </pc:spChg>
        <pc:spChg chg="del">
          <ac:chgData name="Lior Lin" userId="d433e202-417b-4ae9-9297-1c8ee080842f" providerId="ADAL" clId="{5A931A18-1F63-41C1-85D9-D498B76E8DB8}" dt="2023-05-31T11:57:23.428" v="9416" actId="478"/>
          <ac:spMkLst>
            <pc:docMk/>
            <pc:sldMk cId="3441815263" sldId="280"/>
            <ac:spMk id="71" creationId="{CA15B05A-FCF4-9F5A-2425-A46C99DFC181}"/>
          </ac:spMkLst>
        </pc:spChg>
        <pc:spChg chg="add del">
          <ac:chgData name="Lior Lin" userId="d433e202-417b-4ae9-9297-1c8ee080842f" providerId="ADAL" clId="{5A931A18-1F63-41C1-85D9-D498B76E8DB8}" dt="2023-05-31T12:02:15.770" v="9788" actId="26606"/>
          <ac:spMkLst>
            <pc:docMk/>
            <pc:sldMk cId="3441815263" sldId="280"/>
            <ac:spMk id="72" creationId="{A8CCCB6D-5162-4AAE-A5E3-3AC55410DBCE}"/>
          </ac:spMkLst>
        </pc:spChg>
        <pc:spChg chg="add del">
          <ac:chgData name="Lior Lin" userId="d433e202-417b-4ae9-9297-1c8ee080842f" providerId="ADAL" clId="{5A931A18-1F63-41C1-85D9-D498B76E8DB8}" dt="2023-05-31T12:02:15.770" v="9788" actId="26606"/>
          <ac:spMkLst>
            <pc:docMk/>
            <pc:sldMk cId="3441815263" sldId="280"/>
            <ac:spMk id="73" creationId="{0BCD8C04-CC7B-40EF-82EB-E9821F79BB86}"/>
          </ac:spMkLst>
        </pc:spChg>
        <pc:spChg chg="del">
          <ac:chgData name="Lior Lin" userId="d433e202-417b-4ae9-9297-1c8ee080842f" providerId="ADAL" clId="{5A931A18-1F63-41C1-85D9-D498B76E8DB8}" dt="2023-05-31T11:57:24.010" v="9417" actId="478"/>
          <ac:spMkLst>
            <pc:docMk/>
            <pc:sldMk cId="3441815263" sldId="280"/>
            <ac:spMk id="75" creationId="{D3D5DD6E-E5E6-43D0-394E-1A1BA81A16DA}"/>
          </ac:spMkLst>
        </pc:spChg>
        <pc:spChg chg="add del">
          <ac:chgData name="Lior Lin" userId="d433e202-417b-4ae9-9297-1c8ee080842f" providerId="ADAL" clId="{5A931A18-1F63-41C1-85D9-D498B76E8DB8}" dt="2023-05-31T12:02:20.307" v="9790" actId="26606"/>
          <ac:spMkLst>
            <pc:docMk/>
            <pc:sldMk cId="3441815263" sldId="280"/>
            <ac:spMk id="76" creationId="{BEBFA723-5A7B-472D-ABD7-1526B8D3A38B}"/>
          </ac:spMkLst>
        </pc:spChg>
        <pc:spChg chg="del">
          <ac:chgData name="Lior Lin" userId="d433e202-417b-4ae9-9297-1c8ee080842f" providerId="ADAL" clId="{5A931A18-1F63-41C1-85D9-D498B76E8DB8}" dt="2023-05-31T11:57:24.842" v="9418" actId="478"/>
          <ac:spMkLst>
            <pc:docMk/>
            <pc:sldMk cId="3441815263" sldId="280"/>
            <ac:spMk id="77" creationId="{FA135F94-CF39-EC08-1F6C-EE35C8E362A4}"/>
          </ac:spMkLst>
        </pc:spChg>
        <pc:spChg chg="add del">
          <ac:chgData name="Lior Lin" userId="d433e202-417b-4ae9-9297-1c8ee080842f" providerId="ADAL" clId="{5A931A18-1F63-41C1-85D9-D498B76E8DB8}" dt="2023-05-31T12:02:20.307" v="9790" actId="26606"/>
          <ac:spMkLst>
            <pc:docMk/>
            <pc:sldMk cId="3441815263" sldId="280"/>
            <ac:spMk id="78" creationId="{A6B27065-399A-4CF7-BF70-CF79B9848FC1}"/>
          </ac:spMkLst>
        </pc:spChg>
        <pc:spChg chg="add del">
          <ac:chgData name="Lior Lin" userId="d433e202-417b-4ae9-9297-1c8ee080842f" providerId="ADAL" clId="{5A931A18-1F63-41C1-85D9-D498B76E8DB8}" dt="2023-05-31T12:05:37.154" v="9887" actId="26606"/>
          <ac:spMkLst>
            <pc:docMk/>
            <pc:sldMk cId="3441815263" sldId="280"/>
            <ac:spMk id="81" creationId="{394842B0-684D-44CC-B4BC-D13331CFD290}"/>
          </ac:spMkLst>
        </pc:spChg>
        <pc:spChg chg="add del">
          <ac:chgData name="Lior Lin" userId="d433e202-417b-4ae9-9297-1c8ee080842f" providerId="ADAL" clId="{5A931A18-1F63-41C1-85D9-D498B76E8DB8}" dt="2023-05-31T12:05:37.154" v="9887" actId="26606"/>
          <ac:spMkLst>
            <pc:docMk/>
            <pc:sldMk cId="3441815263" sldId="280"/>
            <ac:spMk id="82" creationId="{4C2A3DC3-F495-4B99-9FF3-3FB30D63235E}"/>
          </ac:spMkLst>
        </pc:spChg>
        <pc:grpChg chg="add mod">
          <ac:chgData name="Lior Lin" userId="d433e202-417b-4ae9-9297-1c8ee080842f" providerId="ADAL" clId="{5A931A18-1F63-41C1-85D9-D498B76E8DB8}" dt="2023-06-02T09:25:58.633" v="18983" actId="164"/>
          <ac:grpSpMkLst>
            <pc:docMk/>
            <pc:sldMk cId="3441815263" sldId="280"/>
            <ac:grpSpMk id="18" creationId="{0F1AAA4C-A1F7-1081-31AC-35A0C81CA460}"/>
          </ac:grpSpMkLst>
        </pc:grpChg>
        <pc:grpChg chg="add mod">
          <ac:chgData name="Lior Lin" userId="d433e202-417b-4ae9-9297-1c8ee080842f" providerId="ADAL" clId="{5A931A18-1F63-41C1-85D9-D498B76E8DB8}" dt="2023-06-02T09:24:01.747" v="18965" actId="164"/>
          <ac:grpSpMkLst>
            <pc:docMk/>
            <pc:sldMk cId="3441815263" sldId="280"/>
            <ac:grpSpMk id="33" creationId="{AB8D72F9-92E8-5F4C-8C5C-1C6D602970F8}"/>
          </ac:grpSpMkLst>
        </pc:grpChg>
        <pc:grpChg chg="add mod">
          <ac:chgData name="Lior Lin" userId="d433e202-417b-4ae9-9297-1c8ee080842f" providerId="ADAL" clId="{5A931A18-1F63-41C1-85D9-D498B76E8DB8}" dt="2023-06-02T09:25:58.633" v="18983" actId="164"/>
          <ac:grpSpMkLst>
            <pc:docMk/>
            <pc:sldMk cId="3441815263" sldId="280"/>
            <ac:grpSpMk id="34" creationId="{C313BCEA-D62E-668F-FC3B-3B775AD8DF6B}"/>
          </ac:grpSpMkLst>
        </pc:grpChg>
        <pc:grpChg chg="del">
          <ac:chgData name="Lior Lin" userId="d433e202-417b-4ae9-9297-1c8ee080842f" providerId="ADAL" clId="{5A931A18-1F63-41C1-85D9-D498B76E8DB8}" dt="2023-05-31T11:56:59.388" v="9404" actId="478"/>
          <ac:grpSpMkLst>
            <pc:docMk/>
            <pc:sldMk cId="3441815263" sldId="280"/>
            <ac:grpSpMk id="49" creationId="{92575AF6-0447-8D2E-C31C-F397A925B8F4}"/>
          </ac:grpSpMkLst>
        </pc:grpChg>
        <pc:grpChg chg="del">
          <ac:chgData name="Lior Lin" userId="d433e202-417b-4ae9-9297-1c8ee080842f" providerId="ADAL" clId="{5A931A18-1F63-41C1-85D9-D498B76E8DB8}" dt="2023-05-31T11:56:55.540" v="9401" actId="478"/>
          <ac:grpSpMkLst>
            <pc:docMk/>
            <pc:sldMk cId="3441815263" sldId="280"/>
            <ac:grpSpMk id="52" creationId="{D318CBA6-0526-F664-DA04-5D6706F6C14D}"/>
          </ac:grpSpMkLst>
        </pc:grpChg>
        <pc:grpChg chg="add del">
          <ac:chgData name="Lior Lin" userId="d433e202-417b-4ae9-9297-1c8ee080842f" providerId="ADAL" clId="{5A931A18-1F63-41C1-85D9-D498B76E8DB8}" dt="2023-05-31T12:02:20.307" v="9790" actId="26606"/>
          <ac:grpSpMkLst>
            <pc:docMk/>
            <pc:sldMk cId="3441815263" sldId="280"/>
            <ac:grpSpMk id="80" creationId="{CF22986C-DDF7-4109-9D6A-006800D6B041}"/>
          </ac:grpSpMkLst>
        </pc:grpChg>
        <pc:picChg chg="add del mod">
          <ac:chgData name="Lior Lin" userId="d433e202-417b-4ae9-9297-1c8ee080842f" providerId="ADAL" clId="{5A931A18-1F63-41C1-85D9-D498B76E8DB8}" dt="2023-05-31T12:04:24.058" v="9824" actId="478"/>
          <ac:picMkLst>
            <pc:docMk/>
            <pc:sldMk cId="3441815263" sldId="280"/>
            <ac:picMk id="4" creationId="{3078EE31-400A-D53B-DFE0-6DD9FAA0CB4C}"/>
          </ac:picMkLst>
        </pc:picChg>
        <pc:picChg chg="add del mod">
          <ac:chgData name="Lior Lin" userId="d433e202-417b-4ae9-9297-1c8ee080842f" providerId="ADAL" clId="{5A931A18-1F63-41C1-85D9-D498B76E8DB8}" dt="2023-05-31T12:06:59.646" v="9891" actId="478"/>
          <ac:picMkLst>
            <pc:docMk/>
            <pc:sldMk cId="3441815263" sldId="280"/>
            <ac:picMk id="5" creationId="{FBEE7AAA-6440-A9CD-4EBA-378CA46FCCFB}"/>
          </ac:picMkLst>
        </pc:picChg>
        <pc:picChg chg="add del mod modCrop">
          <ac:chgData name="Lior Lin" userId="d433e202-417b-4ae9-9297-1c8ee080842f" providerId="ADAL" clId="{5A931A18-1F63-41C1-85D9-D498B76E8DB8}" dt="2023-05-31T12:12:48.805" v="9902" actId="478"/>
          <ac:picMkLst>
            <pc:docMk/>
            <pc:sldMk cId="3441815263" sldId="280"/>
            <ac:picMk id="7" creationId="{A09FB655-54C3-A63D-6BE3-51A79CCBC887}"/>
          </ac:picMkLst>
        </pc:picChg>
        <pc:picChg chg="add del mod">
          <ac:chgData name="Lior Lin" userId="d433e202-417b-4ae9-9297-1c8ee080842f" providerId="ADAL" clId="{5A931A18-1F63-41C1-85D9-D498B76E8DB8}" dt="2023-05-31T12:20:15.500" v="10187" actId="478"/>
          <ac:picMkLst>
            <pc:docMk/>
            <pc:sldMk cId="3441815263" sldId="280"/>
            <ac:picMk id="9" creationId="{EADED146-6D1A-994C-9EDF-DA47A9AF12B2}"/>
          </ac:picMkLst>
        </pc:picChg>
        <pc:picChg chg="add mod">
          <ac:chgData name="Lior Lin" userId="d433e202-417b-4ae9-9297-1c8ee080842f" providerId="ADAL" clId="{5A931A18-1F63-41C1-85D9-D498B76E8DB8}" dt="2023-06-02T09:25:58.633" v="18983" actId="164"/>
          <ac:picMkLst>
            <pc:docMk/>
            <pc:sldMk cId="3441815263" sldId="280"/>
            <ac:picMk id="14" creationId="{B2945D3F-BA71-9FDB-8041-1B56C35A1FF3}"/>
          </ac:picMkLst>
        </pc:picChg>
        <pc:picChg chg="add mod">
          <ac:chgData name="Lior Lin" userId="d433e202-417b-4ae9-9297-1c8ee080842f" providerId="ADAL" clId="{5A931A18-1F63-41C1-85D9-D498B76E8DB8}" dt="2023-05-31T12:23:16.845" v="10353" actId="164"/>
          <ac:picMkLst>
            <pc:docMk/>
            <pc:sldMk cId="3441815263" sldId="280"/>
            <ac:picMk id="16" creationId="{15F42DBF-20B5-A556-E3F7-8C851DD09D81}"/>
          </ac:picMkLst>
        </pc:picChg>
        <pc:picChg chg="add mod">
          <ac:chgData name="Lior Lin" userId="d433e202-417b-4ae9-9297-1c8ee080842f" providerId="ADAL" clId="{5A931A18-1F63-41C1-85D9-D498B76E8DB8}" dt="2023-06-02T09:24:01.747" v="18965" actId="164"/>
          <ac:picMkLst>
            <pc:docMk/>
            <pc:sldMk cId="3441815263" sldId="280"/>
            <ac:picMk id="21" creationId="{3677A9B9-BCC9-78D0-EFA6-4DADC6B903A0}"/>
          </ac:picMkLst>
        </pc:picChg>
        <pc:picChg chg="add del mod">
          <ac:chgData name="Lior Lin" userId="d433e202-417b-4ae9-9297-1c8ee080842f" providerId="ADAL" clId="{5A931A18-1F63-41C1-85D9-D498B76E8DB8}" dt="2023-05-31T12:31:32.542" v="10538" actId="1076"/>
          <ac:picMkLst>
            <pc:docMk/>
            <pc:sldMk cId="3441815263" sldId="280"/>
            <ac:picMk id="28" creationId="{31A78CA9-24BF-135F-86BF-E65238D9F84A}"/>
          </ac:picMkLst>
        </pc:picChg>
        <pc:picChg chg="add del mod">
          <ac:chgData name="Lior Lin" userId="d433e202-417b-4ae9-9297-1c8ee080842f" providerId="ADAL" clId="{5A931A18-1F63-41C1-85D9-D498B76E8DB8}" dt="2023-05-31T12:30:49.970" v="10534" actId="22"/>
          <ac:picMkLst>
            <pc:docMk/>
            <pc:sldMk cId="3441815263" sldId="280"/>
            <ac:picMk id="30" creationId="{6926D6AC-E27A-1118-93F7-FE3B7661D4CA}"/>
          </ac:picMkLst>
        </pc:picChg>
        <pc:picChg chg="del">
          <ac:chgData name="Lior Lin" userId="d433e202-417b-4ae9-9297-1c8ee080842f" providerId="ADAL" clId="{5A931A18-1F63-41C1-85D9-D498B76E8DB8}" dt="2023-05-31T11:56:53.077" v="9400" actId="478"/>
          <ac:picMkLst>
            <pc:docMk/>
            <pc:sldMk cId="3441815263" sldId="280"/>
            <ac:picMk id="55" creationId="{C8B0A5A5-EEEA-45BF-B582-907FF11F999B}"/>
          </ac:picMkLst>
        </pc:picChg>
        <pc:picChg chg="add del">
          <ac:chgData name="Lior Lin" userId="d433e202-417b-4ae9-9297-1c8ee080842f" providerId="ADAL" clId="{5A931A18-1F63-41C1-85D9-D498B76E8DB8}" dt="2023-05-31T12:02:15.770" v="9788" actId="26606"/>
          <ac:picMkLst>
            <pc:docMk/>
            <pc:sldMk cId="3441815263" sldId="280"/>
            <ac:picMk id="74" creationId="{2DA15EA1-DF46-E754-5C6A-44D4F3841A35}"/>
          </ac:picMkLst>
        </pc:picChg>
        <pc:picChg chg="add del">
          <ac:chgData name="Lior Lin" userId="d433e202-417b-4ae9-9297-1c8ee080842f" providerId="ADAL" clId="{5A931A18-1F63-41C1-85D9-D498B76E8DB8}" dt="2023-05-31T12:02:20.307" v="9790" actId="26606"/>
          <ac:picMkLst>
            <pc:docMk/>
            <pc:sldMk cId="3441815263" sldId="280"/>
            <ac:picMk id="79" creationId="{FBF3C1E2-88AD-FFD8-C74A-38373E39C5AA}"/>
          </ac:picMkLst>
        </pc:picChg>
        <pc:picChg chg="add del mod">
          <ac:chgData name="Lior Lin" userId="d433e202-417b-4ae9-9297-1c8ee080842f" providerId="ADAL" clId="{5A931A18-1F63-41C1-85D9-D498B76E8DB8}" dt="2023-05-31T12:05:37.154" v="9887" actId="26606"/>
          <ac:picMkLst>
            <pc:docMk/>
            <pc:sldMk cId="3441815263" sldId="280"/>
            <ac:picMk id="83" creationId="{7041564F-A9F6-BDBB-19B8-B142C964C977}"/>
          </ac:picMkLst>
        </pc:picChg>
        <pc:cxnChg chg="del">
          <ac:chgData name="Lior Lin" userId="d433e202-417b-4ae9-9297-1c8ee080842f" providerId="ADAL" clId="{5A931A18-1F63-41C1-85D9-D498B76E8DB8}" dt="2023-05-31T11:56:56.902" v="9402" actId="478"/>
          <ac:cxnSpMkLst>
            <pc:docMk/>
            <pc:sldMk cId="3441815263" sldId="280"/>
            <ac:cxnSpMk id="66" creationId="{F3046661-00B1-AB7D-F35C-376514FB9CFC}"/>
          </ac:cxnSpMkLst>
        </pc:cxnChg>
      </pc:sldChg>
      <pc:sldChg chg="modSp new del mod">
        <pc:chgData name="Lior Lin" userId="d433e202-417b-4ae9-9297-1c8ee080842f" providerId="ADAL" clId="{5A931A18-1F63-41C1-85D9-D498B76E8DB8}" dt="2023-05-31T12:32:05.339" v="10553" actId="2696"/>
        <pc:sldMkLst>
          <pc:docMk/>
          <pc:sldMk cId="997476123" sldId="281"/>
        </pc:sldMkLst>
        <pc:spChg chg="mod">
          <ac:chgData name="Lior Lin" userId="d433e202-417b-4ae9-9297-1c8ee080842f" providerId="ADAL" clId="{5A931A18-1F63-41C1-85D9-D498B76E8DB8}" dt="2023-05-31T12:32:01.558" v="10552" actId="20577"/>
          <ac:spMkLst>
            <pc:docMk/>
            <pc:sldMk cId="997476123" sldId="281"/>
            <ac:spMk id="2" creationId="{DE6A3E86-5788-01A5-9800-C5005AEC4160}"/>
          </ac:spMkLst>
        </pc:spChg>
      </pc:sldChg>
      <pc:sldChg chg="addSp delSp modSp add mod ord modAnim modShow modNotesTx">
        <pc:chgData name="Lior Lin" userId="d433e202-417b-4ae9-9297-1c8ee080842f" providerId="ADAL" clId="{5A931A18-1F63-41C1-85D9-D498B76E8DB8}" dt="2023-06-13T12:06:06.220" v="19518" actId="14100"/>
        <pc:sldMkLst>
          <pc:docMk/>
          <pc:sldMk cId="1706431172" sldId="281"/>
        </pc:sldMkLst>
        <pc:spChg chg="mod">
          <ac:chgData name="Lior Lin" userId="d433e202-417b-4ae9-9297-1c8ee080842f" providerId="ADAL" clId="{5A931A18-1F63-41C1-85D9-D498B76E8DB8}" dt="2023-06-02T09:29:11.099" v="19017"/>
          <ac:spMkLst>
            <pc:docMk/>
            <pc:sldMk cId="1706431172" sldId="281"/>
            <ac:spMk id="2" creationId="{8B27B347-CD96-5DE0-6A32-712DB6D52FB2}"/>
          </ac:spMkLst>
        </pc:spChg>
        <pc:spChg chg="del">
          <ac:chgData name="Lior Lin" userId="d433e202-417b-4ae9-9297-1c8ee080842f" providerId="ADAL" clId="{5A931A18-1F63-41C1-85D9-D498B76E8DB8}" dt="2023-05-31T12:33:31.588" v="10573" actId="478"/>
          <ac:spMkLst>
            <pc:docMk/>
            <pc:sldMk cId="1706431172" sldId="281"/>
            <ac:spMk id="3" creationId="{50A6EB18-1FD2-1000-D998-4772BAEFD3A8}"/>
          </ac:spMkLst>
        </pc:spChg>
        <pc:spChg chg="add del mod">
          <ac:chgData name="Lior Lin" userId="d433e202-417b-4ae9-9297-1c8ee080842f" providerId="ADAL" clId="{5A931A18-1F63-41C1-85D9-D498B76E8DB8}" dt="2023-05-31T12:47:59.260" v="10717" actId="478"/>
          <ac:spMkLst>
            <pc:docMk/>
            <pc:sldMk cId="1706431172" sldId="281"/>
            <ac:spMk id="4" creationId="{01B68C4B-2F39-9759-BC4E-3F213B833E8F}"/>
          </ac:spMkLst>
        </pc:spChg>
        <pc:spChg chg="add mod">
          <ac:chgData name="Lior Lin" userId="d433e202-417b-4ae9-9297-1c8ee080842f" providerId="ADAL" clId="{5A931A18-1F63-41C1-85D9-D498B76E8DB8}" dt="2023-06-02T09:58:15.592" v="19251"/>
          <ac:spMkLst>
            <pc:docMk/>
            <pc:sldMk cId="1706431172" sldId="281"/>
            <ac:spMk id="5" creationId="{22718E4A-0ABC-9A8E-B74D-4E1562C4DB52}"/>
          </ac:spMkLst>
        </pc:spChg>
        <pc:spChg chg="add del mod">
          <ac:chgData name="Lior Lin" userId="d433e202-417b-4ae9-9297-1c8ee080842f" providerId="ADAL" clId="{5A931A18-1F63-41C1-85D9-D498B76E8DB8}" dt="2023-05-31T12:52:21.713" v="10750" actId="478"/>
          <ac:spMkLst>
            <pc:docMk/>
            <pc:sldMk cId="1706431172" sldId="281"/>
            <ac:spMk id="7" creationId="{5C1DCAE8-466B-7EBE-73FF-779D7665344C}"/>
          </ac:spMkLst>
        </pc:spChg>
        <pc:spChg chg="add mod">
          <ac:chgData name="Lior Lin" userId="d433e202-417b-4ae9-9297-1c8ee080842f" providerId="ADAL" clId="{5A931A18-1F63-41C1-85D9-D498B76E8DB8}" dt="2023-06-02T09:31:14.026" v="19049" actId="164"/>
          <ac:spMkLst>
            <pc:docMk/>
            <pc:sldMk cId="1706431172" sldId="281"/>
            <ac:spMk id="9" creationId="{C5EB38E7-C971-1B08-6785-1C6EA5B9FDB4}"/>
          </ac:spMkLst>
        </pc:spChg>
        <pc:spChg chg="add del mod">
          <ac:chgData name="Lior Lin" userId="d433e202-417b-4ae9-9297-1c8ee080842f" providerId="ADAL" clId="{5A931A18-1F63-41C1-85D9-D498B76E8DB8}" dt="2023-05-31T12:58:21.002" v="10951" actId="478"/>
          <ac:spMkLst>
            <pc:docMk/>
            <pc:sldMk cId="1706431172" sldId="281"/>
            <ac:spMk id="10" creationId="{59B35980-6203-0C49-BEB0-CCE27FA7CB58}"/>
          </ac:spMkLst>
        </pc:spChg>
        <pc:spChg chg="del mod">
          <ac:chgData name="Lior Lin" userId="d433e202-417b-4ae9-9297-1c8ee080842f" providerId="ADAL" clId="{5A931A18-1F63-41C1-85D9-D498B76E8DB8}" dt="2023-05-31T12:33:30.219" v="10572" actId="478"/>
          <ac:spMkLst>
            <pc:docMk/>
            <pc:sldMk cId="1706431172" sldId="281"/>
            <ac:spMk id="13" creationId="{823F8945-C048-A785-D30F-430C620D7CB6}"/>
          </ac:spMkLst>
        </pc:spChg>
        <pc:spChg chg="add del mod">
          <ac:chgData name="Lior Lin" userId="d433e202-417b-4ae9-9297-1c8ee080842f" providerId="ADAL" clId="{5A931A18-1F63-41C1-85D9-D498B76E8DB8}" dt="2023-05-31T12:57:29.302" v="10930" actId="21"/>
          <ac:spMkLst>
            <pc:docMk/>
            <pc:sldMk cId="1706431172" sldId="281"/>
            <ac:spMk id="19" creationId="{8893A8AE-4D33-F9C0-87B2-A55B4CE7D5D3}"/>
          </ac:spMkLst>
        </pc:spChg>
        <pc:spChg chg="del">
          <ac:chgData name="Lior Lin" userId="d433e202-417b-4ae9-9297-1c8ee080842f" providerId="ADAL" clId="{5A931A18-1F63-41C1-85D9-D498B76E8DB8}" dt="2023-05-31T12:33:28.519" v="10571" actId="478"/>
          <ac:spMkLst>
            <pc:docMk/>
            <pc:sldMk cId="1706431172" sldId="281"/>
            <ac:spMk id="22" creationId="{29EF62E2-13E4-366A-6290-35EFC44DF06A}"/>
          </ac:spMkLst>
        </pc:spChg>
        <pc:spChg chg="del">
          <ac:chgData name="Lior Lin" userId="d433e202-417b-4ae9-9297-1c8ee080842f" providerId="ADAL" clId="{5A931A18-1F63-41C1-85D9-D498B76E8DB8}" dt="2023-05-31T12:33:25.452" v="10569" actId="478"/>
          <ac:spMkLst>
            <pc:docMk/>
            <pc:sldMk cId="1706431172" sldId="281"/>
            <ac:spMk id="23" creationId="{83DE5AA0-1635-0323-0095-650725727C70}"/>
          </ac:spMkLst>
        </pc:spChg>
        <pc:spChg chg="del">
          <ac:chgData name="Lior Lin" userId="d433e202-417b-4ae9-9297-1c8ee080842f" providerId="ADAL" clId="{5A931A18-1F63-41C1-85D9-D498B76E8DB8}" dt="2023-05-31T12:33:24.119" v="10567" actId="478"/>
          <ac:spMkLst>
            <pc:docMk/>
            <pc:sldMk cId="1706431172" sldId="281"/>
            <ac:spMk id="24" creationId="{AC36B620-7467-08B6-73D9-920D51D5AF97}"/>
          </ac:spMkLst>
        </pc:spChg>
        <pc:spChg chg="del">
          <ac:chgData name="Lior Lin" userId="d433e202-417b-4ae9-9297-1c8ee080842f" providerId="ADAL" clId="{5A931A18-1F63-41C1-85D9-D498B76E8DB8}" dt="2023-05-31T12:33:19.456" v="10561" actId="478"/>
          <ac:spMkLst>
            <pc:docMk/>
            <pc:sldMk cId="1706431172" sldId="281"/>
            <ac:spMk id="25" creationId="{1F60CBAB-3C0A-A372-633E-41BD922CAFA0}"/>
          </ac:spMkLst>
        </pc:spChg>
        <pc:spChg chg="del mod">
          <ac:chgData name="Lior Lin" userId="d433e202-417b-4ae9-9297-1c8ee080842f" providerId="ADAL" clId="{5A931A18-1F63-41C1-85D9-D498B76E8DB8}" dt="2023-05-31T12:33:22.588" v="10565" actId="478"/>
          <ac:spMkLst>
            <pc:docMk/>
            <pc:sldMk cId="1706431172" sldId="281"/>
            <ac:spMk id="26" creationId="{964D2220-1FAD-D1AC-8E7B-C35FE12D4467}"/>
          </ac:spMkLst>
        </pc:spChg>
        <pc:spChg chg="add mod">
          <ac:chgData name="Lior Lin" userId="d433e202-417b-4ae9-9297-1c8ee080842f" providerId="ADAL" clId="{5A931A18-1F63-41C1-85D9-D498B76E8DB8}" dt="2023-06-02T09:31:14.026" v="19049" actId="164"/>
          <ac:spMkLst>
            <pc:docMk/>
            <pc:sldMk cId="1706431172" sldId="281"/>
            <ac:spMk id="29" creationId="{3573A633-5B54-A6AC-C7D4-432250A577F6}"/>
          </ac:spMkLst>
        </pc:spChg>
        <pc:spChg chg="add mod">
          <ac:chgData name="Lior Lin" userId="d433e202-417b-4ae9-9297-1c8ee080842f" providerId="ADAL" clId="{5A931A18-1F63-41C1-85D9-D498B76E8DB8}" dt="2023-06-02T09:31:20.874" v="19051" actId="164"/>
          <ac:spMkLst>
            <pc:docMk/>
            <pc:sldMk cId="1706431172" sldId="281"/>
            <ac:spMk id="30" creationId="{8F5EFB81-9A2F-B0E0-5ECD-BD6798B2592A}"/>
          </ac:spMkLst>
        </pc:spChg>
        <pc:spChg chg="add del mod">
          <ac:chgData name="Lior Lin" userId="d433e202-417b-4ae9-9297-1c8ee080842f" providerId="ADAL" clId="{5A931A18-1F63-41C1-85D9-D498B76E8DB8}" dt="2023-05-31T13:01:23.804" v="11045" actId="478"/>
          <ac:spMkLst>
            <pc:docMk/>
            <pc:sldMk cId="1706431172" sldId="281"/>
            <ac:spMk id="33" creationId="{C9561F67-DAAC-7FDA-5764-A21D47824249}"/>
          </ac:spMkLst>
        </pc:spChg>
        <pc:spChg chg="add del mod">
          <ac:chgData name="Lior Lin" userId="d433e202-417b-4ae9-9297-1c8ee080842f" providerId="ADAL" clId="{5A931A18-1F63-41C1-85D9-D498B76E8DB8}" dt="2023-05-31T15:49:13.490" v="12589" actId="478"/>
          <ac:spMkLst>
            <pc:docMk/>
            <pc:sldMk cId="1706431172" sldId="281"/>
            <ac:spMk id="34" creationId="{F5CD7861-1836-8F66-1AB9-930FD27752F9}"/>
          </ac:spMkLst>
        </pc:spChg>
        <pc:spChg chg="add del mod">
          <ac:chgData name="Lior Lin" userId="d433e202-417b-4ae9-9297-1c8ee080842f" providerId="ADAL" clId="{5A931A18-1F63-41C1-85D9-D498B76E8DB8}" dt="2023-05-31T15:49:11.726" v="12588" actId="478"/>
          <ac:spMkLst>
            <pc:docMk/>
            <pc:sldMk cId="1706431172" sldId="281"/>
            <ac:spMk id="35" creationId="{417E6BBC-4279-4C35-F7FF-2B84D53DBFCC}"/>
          </ac:spMkLst>
        </pc:spChg>
        <pc:spChg chg="add mod">
          <ac:chgData name="Lior Lin" userId="d433e202-417b-4ae9-9297-1c8ee080842f" providerId="ADAL" clId="{5A931A18-1F63-41C1-85D9-D498B76E8DB8}" dt="2023-06-02T09:31:36.135" v="19053" actId="164"/>
          <ac:spMkLst>
            <pc:docMk/>
            <pc:sldMk cId="1706431172" sldId="281"/>
            <ac:spMk id="38" creationId="{0D7189E4-3BC2-B661-41B4-2CF1D21404BA}"/>
          </ac:spMkLst>
        </pc:spChg>
        <pc:spChg chg="add del mod">
          <ac:chgData name="Lior Lin" userId="d433e202-417b-4ae9-9297-1c8ee080842f" providerId="ADAL" clId="{5A931A18-1F63-41C1-85D9-D498B76E8DB8}" dt="2023-05-31T15:48:10.655" v="12562" actId="478"/>
          <ac:spMkLst>
            <pc:docMk/>
            <pc:sldMk cId="1706431172" sldId="281"/>
            <ac:spMk id="39" creationId="{2AD97A50-7017-30AD-21F3-7684965D7C69}"/>
          </ac:spMkLst>
        </pc:spChg>
        <pc:spChg chg="add mod">
          <ac:chgData name="Lior Lin" userId="d433e202-417b-4ae9-9297-1c8ee080842f" providerId="ADAL" clId="{5A931A18-1F63-41C1-85D9-D498B76E8DB8}" dt="2023-06-02T09:31:36.135" v="19053" actId="164"/>
          <ac:spMkLst>
            <pc:docMk/>
            <pc:sldMk cId="1706431172" sldId="281"/>
            <ac:spMk id="42" creationId="{190DB811-C738-F1F0-FBC8-9C66831463E8}"/>
          </ac:spMkLst>
        </pc:spChg>
        <pc:spChg chg="add del mod">
          <ac:chgData name="Lior Lin" userId="d433e202-417b-4ae9-9297-1c8ee080842f" providerId="ADAL" clId="{5A931A18-1F63-41C1-85D9-D498B76E8DB8}" dt="2023-05-31T15:55:39.976" v="12661" actId="478"/>
          <ac:spMkLst>
            <pc:docMk/>
            <pc:sldMk cId="1706431172" sldId="281"/>
            <ac:spMk id="43" creationId="{BF9F351B-0FEA-1A67-A3DC-13ADB1B3C083}"/>
          </ac:spMkLst>
        </pc:spChg>
        <pc:spChg chg="add del mod">
          <ac:chgData name="Lior Lin" userId="d433e202-417b-4ae9-9297-1c8ee080842f" providerId="ADAL" clId="{5A931A18-1F63-41C1-85D9-D498B76E8DB8}" dt="2023-05-31T15:58:42.280" v="12722" actId="767"/>
          <ac:spMkLst>
            <pc:docMk/>
            <pc:sldMk cId="1706431172" sldId="281"/>
            <ac:spMk id="44" creationId="{C007C713-0A3C-8317-5E14-7B5B9B6EE208}"/>
          </ac:spMkLst>
        </pc:spChg>
        <pc:spChg chg="add mod">
          <ac:chgData name="Lior Lin" userId="d433e202-417b-4ae9-9297-1c8ee080842f" providerId="ADAL" clId="{5A931A18-1F63-41C1-85D9-D498B76E8DB8}" dt="2023-06-02T09:31:20.874" v="19051" actId="164"/>
          <ac:spMkLst>
            <pc:docMk/>
            <pc:sldMk cId="1706431172" sldId="281"/>
            <ac:spMk id="46" creationId="{C169AC50-085C-CAE4-1C98-C59CA7FCC2CC}"/>
          </ac:spMkLst>
        </pc:spChg>
        <pc:spChg chg="del">
          <ac:chgData name="Lior Lin" userId="d433e202-417b-4ae9-9297-1c8ee080842f" providerId="ADAL" clId="{5A931A18-1F63-41C1-85D9-D498B76E8DB8}" dt="2023-05-31T12:52:26.379" v="10751" actId="478"/>
          <ac:spMkLst>
            <pc:docMk/>
            <pc:sldMk cId="1706431172" sldId="281"/>
            <ac:spMk id="68" creationId="{B7D98392-7400-A408-8716-8C58EAD0AD28}"/>
          </ac:spMkLst>
        </pc:spChg>
        <pc:spChg chg="del">
          <ac:chgData name="Lior Lin" userId="d433e202-417b-4ae9-9297-1c8ee080842f" providerId="ADAL" clId="{5A931A18-1F63-41C1-85D9-D498B76E8DB8}" dt="2023-05-31T12:33:34.392" v="10575" actId="478"/>
          <ac:spMkLst>
            <pc:docMk/>
            <pc:sldMk cId="1706431172" sldId="281"/>
            <ac:spMk id="69" creationId="{440D83D3-5C98-5BA5-E1BB-82C3897B9A96}"/>
          </ac:spMkLst>
        </pc:spChg>
        <pc:grpChg chg="del">
          <ac:chgData name="Lior Lin" userId="d433e202-417b-4ae9-9297-1c8ee080842f" providerId="ADAL" clId="{5A931A18-1F63-41C1-85D9-D498B76E8DB8}" dt="2023-05-31T12:33:20.781" v="10563" actId="478"/>
          <ac:grpSpMkLst>
            <pc:docMk/>
            <pc:sldMk cId="1706431172" sldId="281"/>
            <ac:grpSpMk id="18" creationId="{0F1AAA4C-A1F7-1081-31AC-35A0C81CA460}"/>
          </ac:grpSpMkLst>
        </pc:grpChg>
        <pc:grpChg chg="add mod">
          <ac:chgData name="Lior Lin" userId="d433e202-417b-4ae9-9297-1c8ee080842f" providerId="ADAL" clId="{5A931A18-1F63-41C1-85D9-D498B76E8DB8}" dt="2023-06-02T09:31:14.026" v="19049" actId="164"/>
          <ac:grpSpMkLst>
            <pc:docMk/>
            <pc:sldMk cId="1706431172" sldId="281"/>
            <ac:grpSpMk id="47" creationId="{82C2F44C-FE80-1675-6CC1-A714A4ADF8C9}"/>
          </ac:grpSpMkLst>
        </pc:grpChg>
        <pc:grpChg chg="add mod">
          <ac:chgData name="Lior Lin" userId="d433e202-417b-4ae9-9297-1c8ee080842f" providerId="ADAL" clId="{5A931A18-1F63-41C1-85D9-D498B76E8DB8}" dt="2023-06-02T09:31:20.874" v="19051" actId="164"/>
          <ac:grpSpMkLst>
            <pc:docMk/>
            <pc:sldMk cId="1706431172" sldId="281"/>
            <ac:grpSpMk id="48" creationId="{264A88B9-6FEA-9B12-2640-F4964F8EFE08}"/>
          </ac:grpSpMkLst>
        </pc:grpChg>
        <pc:grpChg chg="add mod">
          <ac:chgData name="Lior Lin" userId="d433e202-417b-4ae9-9297-1c8ee080842f" providerId="ADAL" clId="{5A931A18-1F63-41C1-85D9-D498B76E8DB8}" dt="2023-06-13T12:06:06.220" v="19518" actId="14100"/>
          <ac:grpSpMkLst>
            <pc:docMk/>
            <pc:sldMk cId="1706431172" sldId="281"/>
            <ac:grpSpMk id="49" creationId="{5C15184C-313D-F28E-7635-E8AB48182FE0}"/>
          </ac:grpSpMkLst>
        </pc:grpChg>
        <pc:picChg chg="del">
          <ac:chgData name="Lior Lin" userId="d433e202-417b-4ae9-9297-1c8ee080842f" providerId="ADAL" clId="{5A931A18-1F63-41C1-85D9-D498B76E8DB8}" dt="2023-05-31T12:33:23.204" v="10566" actId="478"/>
          <ac:picMkLst>
            <pc:docMk/>
            <pc:sldMk cId="1706431172" sldId="281"/>
            <ac:picMk id="14" creationId="{B2945D3F-BA71-9FDB-8041-1B56C35A1FF3}"/>
          </ac:picMkLst>
        </pc:picChg>
        <pc:picChg chg="del">
          <ac:chgData name="Lior Lin" userId="d433e202-417b-4ae9-9297-1c8ee080842f" providerId="ADAL" clId="{5A931A18-1F63-41C1-85D9-D498B76E8DB8}" dt="2023-05-31T12:33:24.759" v="10568" actId="478"/>
          <ac:picMkLst>
            <pc:docMk/>
            <pc:sldMk cId="1706431172" sldId="281"/>
            <ac:picMk id="21" creationId="{3677A9B9-BCC9-78D0-EFA6-4DADC6B903A0}"/>
          </ac:picMkLst>
        </pc:picChg>
        <pc:picChg chg="del">
          <ac:chgData name="Lior Lin" userId="d433e202-417b-4ae9-9297-1c8ee080842f" providerId="ADAL" clId="{5A931A18-1F63-41C1-85D9-D498B76E8DB8}" dt="2023-05-31T12:33:32.573" v="10574" actId="478"/>
          <ac:picMkLst>
            <pc:docMk/>
            <pc:sldMk cId="1706431172" sldId="281"/>
            <ac:picMk id="28" creationId="{31A78CA9-24BF-135F-86BF-E65238D9F84A}"/>
          </ac:picMkLst>
        </pc:picChg>
        <pc:picChg chg="add mod modCrop">
          <ac:chgData name="Lior Lin" userId="d433e202-417b-4ae9-9297-1c8ee080842f" providerId="ADAL" clId="{5A931A18-1F63-41C1-85D9-D498B76E8DB8}" dt="2023-05-31T15:58:46.763" v="12725" actId="1076"/>
          <ac:picMkLst>
            <pc:docMk/>
            <pc:sldMk cId="1706431172" sldId="281"/>
            <ac:picMk id="31" creationId="{986AD954-5B78-9078-AB37-4A416B73BD82}"/>
          </ac:picMkLst>
        </pc:picChg>
        <pc:picChg chg="add mod">
          <ac:chgData name="Lior Lin" userId="d433e202-417b-4ae9-9297-1c8ee080842f" providerId="ADAL" clId="{5A931A18-1F63-41C1-85D9-D498B76E8DB8}" dt="2023-06-02T09:31:36.135" v="19053" actId="164"/>
          <ac:picMkLst>
            <pc:docMk/>
            <pc:sldMk cId="1706431172" sldId="281"/>
            <ac:picMk id="36" creationId="{35E6CFE3-C971-86B5-05E3-B8658A1EFCA4}"/>
          </ac:picMkLst>
        </pc:picChg>
        <pc:picChg chg="add mod">
          <ac:chgData name="Lior Lin" userId="d433e202-417b-4ae9-9297-1c8ee080842f" providerId="ADAL" clId="{5A931A18-1F63-41C1-85D9-D498B76E8DB8}" dt="2023-06-02T09:31:36.135" v="19053" actId="164"/>
          <ac:picMkLst>
            <pc:docMk/>
            <pc:sldMk cId="1706431172" sldId="281"/>
            <ac:picMk id="40" creationId="{174F5E0C-5D6D-1BEA-0414-0FAA8C0EB47E}"/>
          </ac:picMkLst>
        </pc:picChg>
        <pc:cxnChg chg="add del mod">
          <ac:chgData name="Lior Lin" userId="d433e202-417b-4ae9-9297-1c8ee080842f" providerId="ADAL" clId="{5A931A18-1F63-41C1-85D9-D498B76E8DB8}" dt="2023-05-31T12:58:13.521" v="10945" actId="478"/>
          <ac:cxnSpMkLst>
            <pc:docMk/>
            <pc:sldMk cId="1706431172" sldId="281"/>
            <ac:cxnSpMk id="11" creationId="{0B7A4842-C1C1-99BC-F4C8-DEAC1DA4EA1D}"/>
          </ac:cxnSpMkLst>
        </pc:cxnChg>
      </pc:sldChg>
      <pc:sldChg chg="delSp add del setBg delDesignElem">
        <pc:chgData name="Lior Lin" userId="d433e202-417b-4ae9-9297-1c8ee080842f" providerId="ADAL" clId="{5A931A18-1F63-41C1-85D9-D498B76E8DB8}" dt="2023-05-31T11:14:15.996" v="9195" actId="2696"/>
        <pc:sldMkLst>
          <pc:docMk/>
          <pc:sldMk cId="3994282303" sldId="281"/>
        </pc:sldMkLst>
        <pc:spChg chg="del">
          <ac:chgData name="Lior Lin" userId="d433e202-417b-4ae9-9297-1c8ee080842f" providerId="ADAL" clId="{5A931A18-1F63-41C1-85D9-D498B76E8DB8}" dt="2023-05-31T11:13:33.887" v="9194"/>
          <ac:spMkLst>
            <pc:docMk/>
            <pc:sldMk cId="3994282303" sldId="281"/>
            <ac:spMk id="8" creationId="{979E27D9-03C7-44E2-9FF8-15D0C8506AF7}"/>
          </ac:spMkLst>
        </pc:spChg>
        <pc:spChg chg="del">
          <ac:chgData name="Lior Lin" userId="d433e202-417b-4ae9-9297-1c8ee080842f" providerId="ADAL" clId="{5A931A18-1F63-41C1-85D9-D498B76E8DB8}" dt="2023-05-31T11:13:33.887" v="9194"/>
          <ac:spMkLst>
            <pc:docMk/>
            <pc:sldMk cId="3994282303" sldId="281"/>
            <ac:spMk id="10" creationId="{EEBF1590-3B36-48EE-A89D-3B6F3CB256AB}"/>
          </ac:spMkLst>
        </pc:spChg>
        <pc:spChg chg="del">
          <ac:chgData name="Lior Lin" userId="d433e202-417b-4ae9-9297-1c8ee080842f" providerId="ADAL" clId="{5A931A18-1F63-41C1-85D9-D498B76E8DB8}" dt="2023-05-31T11:13:33.887" v="9194"/>
          <ac:spMkLst>
            <pc:docMk/>
            <pc:sldMk cId="3994282303" sldId="281"/>
            <ac:spMk id="12" creationId="{AC8F6C8C-AB5A-4548-942D-E3FD40ACBC49}"/>
          </ac:spMkLst>
        </pc:spChg>
      </pc:sldChg>
      <pc:sldChg chg="addSp delSp modSp add mod modAnim modNotesTx">
        <pc:chgData name="Lior Lin" userId="d433e202-417b-4ae9-9297-1c8ee080842f" providerId="ADAL" clId="{5A931A18-1F63-41C1-85D9-D498B76E8DB8}" dt="2023-06-13T12:52:11.231" v="19528" actId="164"/>
        <pc:sldMkLst>
          <pc:docMk/>
          <pc:sldMk cId="2772810713" sldId="282"/>
        </pc:sldMkLst>
        <pc:spChg chg="mod">
          <ac:chgData name="Lior Lin" userId="d433e202-417b-4ae9-9297-1c8ee080842f" providerId="ADAL" clId="{5A931A18-1F63-41C1-85D9-D498B76E8DB8}" dt="2023-05-31T15:51:56.670" v="12619" actId="20577"/>
          <ac:spMkLst>
            <pc:docMk/>
            <pc:sldMk cId="2772810713" sldId="282"/>
            <ac:spMk id="2" creationId="{8B27B347-CD96-5DE0-6A32-712DB6D52FB2}"/>
          </ac:spMkLst>
        </pc:spChg>
        <pc:spChg chg="mod">
          <ac:chgData name="Lior Lin" userId="d433e202-417b-4ae9-9297-1c8ee080842f" providerId="ADAL" clId="{5A931A18-1F63-41C1-85D9-D498B76E8DB8}" dt="2023-05-31T16:02:26.318" v="12755" actId="1076"/>
          <ac:spMkLst>
            <pc:docMk/>
            <pc:sldMk cId="2772810713" sldId="282"/>
            <ac:spMk id="5" creationId="{22718E4A-0ABC-9A8E-B74D-4E1562C4DB52}"/>
          </ac:spMkLst>
        </pc:spChg>
        <pc:spChg chg="mod topLvl">
          <ac:chgData name="Lior Lin" userId="d433e202-417b-4ae9-9297-1c8ee080842f" providerId="ADAL" clId="{5A931A18-1F63-41C1-85D9-D498B76E8DB8}" dt="2023-06-02T09:37:19.103" v="19081" actId="164"/>
          <ac:spMkLst>
            <pc:docMk/>
            <pc:sldMk cId="2772810713" sldId="282"/>
            <ac:spMk id="6" creationId="{D533D044-A41A-60DC-2208-5E77D1037E2C}"/>
          </ac:spMkLst>
        </pc:spChg>
        <pc:spChg chg="mod">
          <ac:chgData name="Lior Lin" userId="d433e202-417b-4ae9-9297-1c8ee080842f" providerId="ADAL" clId="{5A931A18-1F63-41C1-85D9-D498B76E8DB8}" dt="2023-06-12T09:39:16.936" v="19508"/>
          <ac:spMkLst>
            <pc:docMk/>
            <pc:sldMk cId="2772810713" sldId="282"/>
            <ac:spMk id="9" creationId="{714BD307-E81F-8C41-6166-D228A76DFF9F}"/>
          </ac:spMkLst>
        </pc:spChg>
        <pc:spChg chg="del mod">
          <ac:chgData name="Lior Lin" userId="d433e202-417b-4ae9-9297-1c8ee080842f" providerId="ADAL" clId="{5A931A18-1F63-41C1-85D9-D498B76E8DB8}" dt="2023-05-31T13:12:28.590" v="12035" actId="478"/>
          <ac:spMkLst>
            <pc:docMk/>
            <pc:sldMk cId="2772810713" sldId="282"/>
            <ac:spMk id="9" creationId="{C5EB38E7-C971-1B08-6785-1C6EA5B9FDB4}"/>
          </ac:spMkLst>
        </pc:spChg>
        <pc:spChg chg="mod topLvl">
          <ac:chgData name="Lior Lin" userId="d433e202-417b-4ae9-9297-1c8ee080842f" providerId="ADAL" clId="{5A931A18-1F63-41C1-85D9-D498B76E8DB8}" dt="2023-06-02T09:34:20.856" v="19063" actId="164"/>
          <ac:spMkLst>
            <pc:docMk/>
            <pc:sldMk cId="2772810713" sldId="282"/>
            <ac:spMk id="13" creationId="{53605A43-C427-1D28-98B4-CA210A9536F3}"/>
          </ac:spMkLst>
        </pc:spChg>
        <pc:spChg chg="mod topLvl">
          <ac:chgData name="Lior Lin" userId="d433e202-417b-4ae9-9297-1c8ee080842f" providerId="ADAL" clId="{5A931A18-1F63-41C1-85D9-D498B76E8DB8}" dt="2023-06-02T09:35:09.464" v="19068" actId="164"/>
          <ac:spMkLst>
            <pc:docMk/>
            <pc:sldMk cId="2772810713" sldId="282"/>
            <ac:spMk id="14" creationId="{B354CD73-2F8D-1F8A-AACD-A10C98B17EE2}"/>
          </ac:spMkLst>
        </pc:spChg>
        <pc:spChg chg="mod topLvl">
          <ac:chgData name="Lior Lin" userId="d433e202-417b-4ae9-9297-1c8ee080842f" providerId="ADAL" clId="{5A931A18-1F63-41C1-85D9-D498B76E8DB8}" dt="2023-06-02T09:36:17.030" v="19074" actId="164"/>
          <ac:spMkLst>
            <pc:docMk/>
            <pc:sldMk cId="2772810713" sldId="282"/>
            <ac:spMk id="15" creationId="{41A7DB15-8B78-CAB0-5BEE-1C033FE798BA}"/>
          </ac:spMkLst>
        </pc:spChg>
        <pc:spChg chg="mod topLvl">
          <ac:chgData name="Lior Lin" userId="d433e202-417b-4ae9-9297-1c8ee080842f" providerId="ADAL" clId="{5A931A18-1F63-41C1-85D9-D498B76E8DB8}" dt="2023-06-02T09:35:58.195" v="19070" actId="164"/>
          <ac:spMkLst>
            <pc:docMk/>
            <pc:sldMk cId="2772810713" sldId="282"/>
            <ac:spMk id="18" creationId="{8D7408CA-AB43-0A0E-096D-E9663199F176}"/>
          </ac:spMkLst>
        </pc:spChg>
        <pc:spChg chg="mod topLvl">
          <ac:chgData name="Lior Lin" userId="d433e202-417b-4ae9-9297-1c8ee080842f" providerId="ADAL" clId="{5A931A18-1F63-41C1-85D9-D498B76E8DB8}" dt="2023-06-02T09:34:43.431" v="19065" actId="164"/>
          <ac:spMkLst>
            <pc:docMk/>
            <pc:sldMk cId="2772810713" sldId="282"/>
            <ac:spMk id="19" creationId="{02DF3725-9980-B7F2-62D5-3785527A98E8}"/>
          </ac:spMkLst>
        </pc:spChg>
        <pc:spChg chg="mod topLvl">
          <ac:chgData name="Lior Lin" userId="d433e202-417b-4ae9-9297-1c8ee080842f" providerId="ADAL" clId="{5A931A18-1F63-41C1-85D9-D498B76E8DB8}" dt="2023-06-02T09:37:09.283" v="19080" actId="164"/>
          <ac:spMkLst>
            <pc:docMk/>
            <pc:sldMk cId="2772810713" sldId="282"/>
            <ac:spMk id="22" creationId="{C2E167FE-5CAF-8B8B-72E1-6E46D1E41253}"/>
          </ac:spMkLst>
        </pc:spChg>
        <pc:spChg chg="mod topLvl">
          <ac:chgData name="Lior Lin" userId="d433e202-417b-4ae9-9297-1c8ee080842f" providerId="ADAL" clId="{5A931A18-1F63-41C1-85D9-D498B76E8DB8}" dt="2023-06-13T12:52:11.231" v="19528" actId="164"/>
          <ac:spMkLst>
            <pc:docMk/>
            <pc:sldMk cId="2772810713" sldId="282"/>
            <ac:spMk id="23" creationId="{D75B33C0-0B4C-5E73-E9AE-DC6690FBD3F2}"/>
          </ac:spMkLst>
        </pc:spChg>
        <pc:spChg chg="mod">
          <ac:chgData name="Lior Lin" userId="d433e202-417b-4ae9-9297-1c8ee080842f" providerId="ADAL" clId="{5A931A18-1F63-41C1-85D9-D498B76E8DB8}" dt="2023-06-12T09:39:16.936" v="19508"/>
          <ac:spMkLst>
            <pc:docMk/>
            <pc:sldMk cId="2772810713" sldId="282"/>
            <ac:spMk id="25" creationId="{F9BE4B5C-8E9C-43BF-2689-EC7112C6BCCC}"/>
          </ac:spMkLst>
        </pc:spChg>
        <pc:spChg chg="del">
          <ac:chgData name="Lior Lin" userId="d433e202-417b-4ae9-9297-1c8ee080842f" providerId="ADAL" clId="{5A931A18-1F63-41C1-85D9-D498B76E8DB8}" dt="2023-05-31T13:12:32.302" v="12038" actId="478"/>
          <ac:spMkLst>
            <pc:docMk/>
            <pc:sldMk cId="2772810713" sldId="282"/>
            <ac:spMk id="29" creationId="{3573A633-5B54-A6AC-C7D4-432250A577F6}"/>
          </ac:spMkLst>
        </pc:spChg>
        <pc:spChg chg="del">
          <ac:chgData name="Lior Lin" userId="d433e202-417b-4ae9-9297-1c8ee080842f" providerId="ADAL" clId="{5A931A18-1F63-41C1-85D9-D498B76E8DB8}" dt="2023-05-31T13:12:32.713" v="12039" actId="478"/>
          <ac:spMkLst>
            <pc:docMk/>
            <pc:sldMk cId="2772810713" sldId="282"/>
            <ac:spMk id="30" creationId="{8F5EFB81-9A2F-B0E0-5ECD-BD6798B2592A}"/>
          </ac:spMkLst>
        </pc:spChg>
        <pc:spChg chg="del">
          <ac:chgData name="Lior Lin" userId="d433e202-417b-4ae9-9297-1c8ee080842f" providerId="ADAL" clId="{5A931A18-1F63-41C1-85D9-D498B76E8DB8}" dt="2023-05-31T13:12:31.534" v="12037" actId="478"/>
          <ac:spMkLst>
            <pc:docMk/>
            <pc:sldMk cId="2772810713" sldId="282"/>
            <ac:spMk id="34" creationId="{F5CD7861-1836-8F66-1AB9-930FD27752F9}"/>
          </ac:spMkLst>
        </pc:spChg>
        <pc:spChg chg="add mod">
          <ac:chgData name="Lior Lin" userId="d433e202-417b-4ae9-9297-1c8ee080842f" providerId="ADAL" clId="{5A931A18-1F63-41C1-85D9-D498B76E8DB8}" dt="2023-06-02T09:36:41.783" v="19076" actId="164"/>
          <ac:spMkLst>
            <pc:docMk/>
            <pc:sldMk cId="2772810713" sldId="282"/>
            <ac:spMk id="36" creationId="{F6ADEED2-6836-2A31-3420-64475E2E89E1}"/>
          </ac:spMkLst>
        </pc:spChg>
        <pc:spChg chg="add mod">
          <ac:chgData name="Lior Lin" userId="d433e202-417b-4ae9-9297-1c8ee080842f" providerId="ADAL" clId="{5A931A18-1F63-41C1-85D9-D498B76E8DB8}" dt="2023-05-31T15:39:23.498" v="12314" actId="20577"/>
          <ac:spMkLst>
            <pc:docMk/>
            <pc:sldMk cId="2772810713" sldId="282"/>
            <ac:spMk id="37" creationId="{10845A24-4CA4-D151-F6DE-13CCF71C9019}"/>
          </ac:spMkLst>
        </pc:spChg>
        <pc:spChg chg="add mod">
          <ac:chgData name="Lior Lin" userId="d433e202-417b-4ae9-9297-1c8ee080842f" providerId="ADAL" clId="{5A931A18-1F63-41C1-85D9-D498B76E8DB8}" dt="2023-06-02T09:36:41.783" v="19076" actId="164"/>
          <ac:spMkLst>
            <pc:docMk/>
            <pc:sldMk cId="2772810713" sldId="282"/>
            <ac:spMk id="40" creationId="{61BF02F6-E915-580F-8DD5-152B8DDE7D9D}"/>
          </ac:spMkLst>
        </pc:spChg>
        <pc:spChg chg="add del mod">
          <ac:chgData name="Lior Lin" userId="d433e202-417b-4ae9-9297-1c8ee080842f" providerId="ADAL" clId="{5A931A18-1F63-41C1-85D9-D498B76E8DB8}" dt="2023-05-31T15:37:12.025" v="12285" actId="478"/>
          <ac:spMkLst>
            <pc:docMk/>
            <pc:sldMk cId="2772810713" sldId="282"/>
            <ac:spMk id="41" creationId="{22B4C6D8-DA20-C8E9-14F8-7780690B25B1}"/>
          </ac:spMkLst>
        </pc:spChg>
        <pc:spChg chg="add del mod">
          <ac:chgData name="Lior Lin" userId="d433e202-417b-4ae9-9297-1c8ee080842f" providerId="ADAL" clId="{5A931A18-1F63-41C1-85D9-D498B76E8DB8}" dt="2023-05-31T15:40:34.515" v="12367" actId="478"/>
          <ac:spMkLst>
            <pc:docMk/>
            <pc:sldMk cId="2772810713" sldId="282"/>
            <ac:spMk id="49" creationId="{0FA18FEA-B671-48A2-19EF-33B61FEC1FCD}"/>
          </ac:spMkLst>
        </pc:spChg>
        <pc:spChg chg="add del mod">
          <ac:chgData name="Lior Lin" userId="d433e202-417b-4ae9-9297-1c8ee080842f" providerId="ADAL" clId="{5A931A18-1F63-41C1-85D9-D498B76E8DB8}" dt="2023-05-31T15:47:33.171" v="12550" actId="21"/>
          <ac:spMkLst>
            <pc:docMk/>
            <pc:sldMk cId="2772810713" sldId="282"/>
            <ac:spMk id="51" creationId="{0EBEA37C-8A64-1437-FD81-7AD2B3740CDE}"/>
          </ac:spMkLst>
        </pc:spChg>
        <pc:grpChg chg="add mod">
          <ac:chgData name="Lior Lin" userId="d433e202-417b-4ae9-9297-1c8ee080842f" providerId="ADAL" clId="{5A931A18-1F63-41C1-85D9-D498B76E8DB8}" dt="2023-06-12T09:39:22.733" v="19509" actId="1076"/>
          <ac:grpSpMkLst>
            <pc:docMk/>
            <pc:sldMk cId="2772810713" sldId="282"/>
            <ac:grpSpMk id="3" creationId="{2801D1E2-EDF4-F462-CF6A-12F175C656AA}"/>
          </ac:grpSpMkLst>
        </pc:grpChg>
        <pc:grpChg chg="add del mod">
          <ac:chgData name="Lior Lin" userId="d433e202-417b-4ae9-9297-1c8ee080842f" providerId="ADAL" clId="{5A931A18-1F63-41C1-85D9-D498B76E8DB8}" dt="2023-06-02T09:32:26.044" v="19056" actId="165"/>
          <ac:grpSpMkLst>
            <pc:docMk/>
            <pc:sldMk cId="2772810713" sldId="282"/>
            <ac:grpSpMk id="3" creationId="{6BFFFAD9-81C7-CA65-1BA6-772B56ECC4BD}"/>
          </ac:grpSpMkLst>
        </pc:grpChg>
        <pc:grpChg chg="del mod topLvl">
          <ac:chgData name="Lior Lin" userId="d433e202-417b-4ae9-9297-1c8ee080842f" providerId="ADAL" clId="{5A931A18-1F63-41C1-85D9-D498B76E8DB8}" dt="2023-06-02T09:33:23.609" v="19061" actId="165"/>
          <ac:grpSpMkLst>
            <pc:docMk/>
            <pc:sldMk cId="2772810713" sldId="282"/>
            <ac:grpSpMk id="4" creationId="{65EB102E-4D69-5CAD-172E-333AC1AAA5F8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26" creationId="{FB69DB59-79EB-95E1-37E9-A2A12C08AA3F}"/>
          </ac:grpSpMkLst>
        </pc:grpChg>
        <pc:grpChg chg="add del mod">
          <ac:chgData name="Lior Lin" userId="d433e202-417b-4ae9-9297-1c8ee080842f" providerId="ADAL" clId="{5A931A18-1F63-41C1-85D9-D498B76E8DB8}" dt="2023-06-02T09:33:18.365" v="19060" actId="165"/>
          <ac:grpSpMkLst>
            <pc:docMk/>
            <pc:sldMk cId="2772810713" sldId="282"/>
            <ac:grpSpMk id="53" creationId="{32F41888-A4EC-3DB9-09C6-C6AC918904CC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4" creationId="{28DF797A-F64F-CEE2-A173-EDA951568791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5" creationId="{2E3C7F97-2081-C79B-23D4-54CC91004B3B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6" creationId="{0FB437DB-9DE8-40F0-9582-BAF3FE2A5B5A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7" creationId="{AD8E8114-EB7E-354C-6F5F-6C6115678250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8" creationId="{8251F1E5-E30E-397A-1661-39EA1DC1B2BD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59" creationId="{9A939243-9148-95A0-7E2E-44BB0119EF33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60" creationId="{BD7F7AB0-1C24-7240-C159-0044B8CD55A0}"/>
          </ac:grpSpMkLst>
        </pc:grpChg>
        <pc:grpChg chg="add mod">
          <ac:chgData name="Lior Lin" userId="d433e202-417b-4ae9-9297-1c8ee080842f" providerId="ADAL" clId="{5A931A18-1F63-41C1-85D9-D498B76E8DB8}" dt="2023-06-13T12:52:11.231" v="19528" actId="164"/>
          <ac:grpSpMkLst>
            <pc:docMk/>
            <pc:sldMk cId="2772810713" sldId="282"/>
            <ac:grpSpMk id="61" creationId="{7FD17289-434E-144A-854E-C9A070A2F4C9}"/>
          </ac:grpSpMkLst>
        </pc:grpChg>
        <pc:picChg chg="mod">
          <ac:chgData name="Lior Lin" userId="d433e202-417b-4ae9-9297-1c8ee080842f" providerId="ADAL" clId="{5A931A18-1F63-41C1-85D9-D498B76E8DB8}" dt="2023-06-12T09:39:16.936" v="19508"/>
          <ac:picMkLst>
            <pc:docMk/>
            <pc:sldMk cId="2772810713" sldId="282"/>
            <ac:picMk id="4" creationId="{2E41EDF1-91EB-39DB-DA5D-A56A675B35C4}"/>
          </ac:picMkLst>
        </pc:picChg>
        <pc:picChg chg="mod">
          <ac:chgData name="Lior Lin" userId="d433e202-417b-4ae9-9297-1c8ee080842f" providerId="ADAL" clId="{5A931A18-1F63-41C1-85D9-D498B76E8DB8}" dt="2023-06-12T09:39:16.936" v="19508"/>
          <ac:picMkLst>
            <pc:docMk/>
            <pc:sldMk cId="2772810713" sldId="282"/>
            <ac:picMk id="24" creationId="{DB9C3689-65FA-765E-A0E4-EA3F1B5EFC4A}"/>
          </ac:picMkLst>
        </pc:picChg>
        <pc:picChg chg="del">
          <ac:chgData name="Lior Lin" userId="d433e202-417b-4ae9-9297-1c8ee080842f" providerId="ADAL" clId="{5A931A18-1F63-41C1-85D9-D498B76E8DB8}" dt="2023-05-31T13:12:30.324" v="12036" actId="478"/>
          <ac:picMkLst>
            <pc:docMk/>
            <pc:sldMk cId="2772810713" sldId="282"/>
            <ac:picMk id="31" creationId="{986AD954-5B78-9078-AB37-4A416B73BD82}"/>
          </ac:picMkLst>
        </pc:picChg>
        <pc:picChg chg="add del mod">
          <ac:chgData name="Lior Lin" userId="d433e202-417b-4ae9-9297-1c8ee080842f" providerId="ADAL" clId="{5A931A18-1F63-41C1-85D9-D498B76E8DB8}" dt="2023-05-31T15:37:37.230" v="12291" actId="478"/>
          <ac:picMkLst>
            <pc:docMk/>
            <pc:sldMk cId="2772810713" sldId="282"/>
            <ac:picMk id="42" creationId="{BD5DC97F-1E5E-3CF0-11A7-FED213E1B642}"/>
          </ac:picMkLst>
        </pc:picChg>
        <pc:picChg chg="add del mod">
          <ac:chgData name="Lior Lin" userId="d433e202-417b-4ae9-9297-1c8ee080842f" providerId="ADAL" clId="{5A931A18-1F63-41C1-85D9-D498B76E8DB8}" dt="2023-05-31T15:38:39.215" v="12297" actId="478"/>
          <ac:picMkLst>
            <pc:docMk/>
            <pc:sldMk cId="2772810713" sldId="282"/>
            <ac:picMk id="44" creationId="{166D1B6E-B1DB-E84E-D17A-52F460FD572C}"/>
          </ac:picMkLst>
        </pc:picChg>
        <pc:picChg chg="add mod">
          <ac:chgData name="Lior Lin" userId="d433e202-417b-4ae9-9297-1c8ee080842f" providerId="ADAL" clId="{5A931A18-1F63-41C1-85D9-D498B76E8DB8}" dt="2023-06-02T09:36:41.783" v="19076" actId="164"/>
          <ac:picMkLst>
            <pc:docMk/>
            <pc:sldMk cId="2772810713" sldId="282"/>
            <ac:picMk id="46" creationId="{1CE814BD-5D0F-5DB0-2B2C-84D653101E63}"/>
          </ac:picMkLst>
        </pc:picChg>
        <pc:picChg chg="add del">
          <ac:chgData name="Lior Lin" userId="d433e202-417b-4ae9-9297-1c8ee080842f" providerId="ADAL" clId="{5A931A18-1F63-41C1-85D9-D498B76E8DB8}" dt="2023-05-31T15:39:49.698" v="12348" actId="478"/>
          <ac:picMkLst>
            <pc:docMk/>
            <pc:sldMk cId="2772810713" sldId="282"/>
            <ac:picMk id="48" creationId="{702B974B-71AA-9A47-7130-987EE3D9C2FE}"/>
          </ac:picMkLst>
        </pc:picChg>
        <pc:picChg chg="add del mod">
          <ac:chgData name="Lior Lin" userId="d433e202-417b-4ae9-9297-1c8ee080842f" providerId="ADAL" clId="{5A931A18-1F63-41C1-85D9-D498B76E8DB8}" dt="2023-05-31T15:47:33.171" v="12550" actId="21"/>
          <ac:picMkLst>
            <pc:docMk/>
            <pc:sldMk cId="2772810713" sldId="282"/>
            <ac:picMk id="52" creationId="{F73D7D48-FF1E-55DC-252D-FBE2D71186B2}"/>
          </ac:picMkLst>
        </pc:picChg>
        <pc:cxnChg chg="mod topLvl">
          <ac:chgData name="Lior Lin" userId="d433e202-417b-4ae9-9297-1c8ee080842f" providerId="ADAL" clId="{5A931A18-1F63-41C1-85D9-D498B76E8DB8}" dt="2023-06-13T12:52:11.231" v="19528" actId="164"/>
          <ac:cxnSpMkLst>
            <pc:docMk/>
            <pc:sldMk cId="2772810713" sldId="282"/>
            <ac:cxnSpMk id="7" creationId="{89C2D6CD-69D3-04C8-7926-580E2EB87A76}"/>
          </ac:cxnSpMkLst>
        </pc:cxnChg>
        <pc:cxnChg chg="mod topLvl">
          <ac:chgData name="Lior Lin" userId="d433e202-417b-4ae9-9297-1c8ee080842f" providerId="ADAL" clId="{5A931A18-1F63-41C1-85D9-D498B76E8DB8}" dt="2023-06-02T09:34:20.856" v="19063" actId="164"/>
          <ac:cxnSpMkLst>
            <pc:docMk/>
            <pc:sldMk cId="2772810713" sldId="282"/>
            <ac:cxnSpMk id="8" creationId="{9281BA64-1F9D-6216-82FE-46F90842AA6D}"/>
          </ac:cxnSpMkLst>
        </pc:cxnChg>
        <pc:cxnChg chg="mod topLvl">
          <ac:chgData name="Lior Lin" userId="d433e202-417b-4ae9-9297-1c8ee080842f" providerId="ADAL" clId="{5A931A18-1F63-41C1-85D9-D498B76E8DB8}" dt="2023-06-02T09:35:09.464" v="19068" actId="164"/>
          <ac:cxnSpMkLst>
            <pc:docMk/>
            <pc:sldMk cId="2772810713" sldId="282"/>
            <ac:cxnSpMk id="10" creationId="{F5B94D71-EAAB-0C2F-5DB5-628B2DD4C5BA}"/>
          </ac:cxnSpMkLst>
        </pc:cxnChg>
        <pc:cxnChg chg="mod topLvl">
          <ac:chgData name="Lior Lin" userId="d433e202-417b-4ae9-9297-1c8ee080842f" providerId="ADAL" clId="{5A931A18-1F63-41C1-85D9-D498B76E8DB8}" dt="2023-06-02T09:36:17.030" v="19074" actId="164"/>
          <ac:cxnSpMkLst>
            <pc:docMk/>
            <pc:sldMk cId="2772810713" sldId="282"/>
            <ac:cxnSpMk id="11" creationId="{0D274696-8EEA-6A2C-9894-4FF4B2E09522}"/>
          </ac:cxnSpMkLst>
        </pc:cxnChg>
        <pc:cxnChg chg="mod topLvl">
          <ac:chgData name="Lior Lin" userId="d433e202-417b-4ae9-9297-1c8ee080842f" providerId="ADAL" clId="{5A931A18-1F63-41C1-85D9-D498B76E8DB8}" dt="2023-06-02T09:34:43.431" v="19065" actId="164"/>
          <ac:cxnSpMkLst>
            <pc:docMk/>
            <pc:sldMk cId="2772810713" sldId="282"/>
            <ac:cxnSpMk id="16" creationId="{BA3EFABD-639B-7131-F394-27A17EA46DFE}"/>
          </ac:cxnSpMkLst>
        </pc:cxnChg>
        <pc:cxnChg chg="mod topLvl">
          <ac:chgData name="Lior Lin" userId="d433e202-417b-4ae9-9297-1c8ee080842f" providerId="ADAL" clId="{5A931A18-1F63-41C1-85D9-D498B76E8DB8}" dt="2023-06-02T09:35:58.195" v="19070" actId="164"/>
          <ac:cxnSpMkLst>
            <pc:docMk/>
            <pc:sldMk cId="2772810713" sldId="282"/>
            <ac:cxnSpMk id="17" creationId="{81DF21A5-548D-1DCA-79B4-46E62CFDA570}"/>
          </ac:cxnSpMkLst>
        </pc:cxnChg>
        <pc:cxnChg chg="mod topLvl">
          <ac:chgData name="Lior Lin" userId="d433e202-417b-4ae9-9297-1c8ee080842f" providerId="ADAL" clId="{5A931A18-1F63-41C1-85D9-D498B76E8DB8}" dt="2023-06-02T09:37:19.103" v="19081" actId="164"/>
          <ac:cxnSpMkLst>
            <pc:docMk/>
            <pc:sldMk cId="2772810713" sldId="282"/>
            <ac:cxnSpMk id="20" creationId="{1B2062AA-855B-4842-2D6B-DA0605140771}"/>
          </ac:cxnSpMkLst>
        </pc:cxnChg>
        <pc:cxnChg chg="mod topLvl">
          <ac:chgData name="Lior Lin" userId="d433e202-417b-4ae9-9297-1c8ee080842f" providerId="ADAL" clId="{5A931A18-1F63-41C1-85D9-D498B76E8DB8}" dt="2023-06-02T09:37:09.283" v="19080" actId="164"/>
          <ac:cxnSpMkLst>
            <pc:docMk/>
            <pc:sldMk cId="2772810713" sldId="282"/>
            <ac:cxnSpMk id="21" creationId="{E75A07DC-094E-510B-392F-F9F1833A94FE}"/>
          </ac:cxnSpMkLst>
        </pc:cxnChg>
        <pc:cxnChg chg="add del mod">
          <ac:chgData name="Lior Lin" userId="d433e202-417b-4ae9-9297-1c8ee080842f" providerId="ADAL" clId="{5A931A18-1F63-41C1-85D9-D498B76E8DB8}" dt="2023-05-31T15:30:31.043" v="12182" actId="478"/>
          <ac:cxnSpMkLst>
            <pc:docMk/>
            <pc:sldMk cId="2772810713" sldId="282"/>
            <ac:cxnSpMk id="24" creationId="{6E4728EA-3C5E-23B1-89DE-CFD007060E30}"/>
          </ac:cxnSpMkLst>
        </pc:cxnChg>
        <pc:cxnChg chg="add del mod">
          <ac:chgData name="Lior Lin" userId="d433e202-417b-4ae9-9297-1c8ee080842f" providerId="ADAL" clId="{5A931A18-1F63-41C1-85D9-D498B76E8DB8}" dt="2023-05-31T15:31:17.885" v="12191" actId="478"/>
          <ac:cxnSpMkLst>
            <pc:docMk/>
            <pc:sldMk cId="2772810713" sldId="282"/>
            <ac:cxnSpMk id="28" creationId="{FCA3C8F2-C4B7-CE71-D345-61F714B6F1D5}"/>
          </ac:cxnSpMkLst>
        </pc:cxnChg>
        <pc:cxnChg chg="add mod">
          <ac:chgData name="Lior Lin" userId="d433e202-417b-4ae9-9297-1c8ee080842f" providerId="ADAL" clId="{5A931A18-1F63-41C1-85D9-D498B76E8DB8}" dt="2023-06-02T09:36:41.783" v="19076" actId="164"/>
          <ac:cxnSpMkLst>
            <pc:docMk/>
            <pc:sldMk cId="2772810713" sldId="282"/>
            <ac:cxnSpMk id="35" creationId="{76419CF1-D4C9-9AD6-8C82-59B4DDE022E6}"/>
          </ac:cxnSpMkLst>
        </pc:cxnChg>
        <pc:cxnChg chg="add del mod">
          <ac:chgData name="Lior Lin" userId="d433e202-417b-4ae9-9297-1c8ee080842f" providerId="ADAL" clId="{5A931A18-1F63-41C1-85D9-D498B76E8DB8}" dt="2023-05-31T15:36:05.568" v="12267" actId="478"/>
          <ac:cxnSpMkLst>
            <pc:docMk/>
            <pc:sldMk cId="2772810713" sldId="282"/>
            <ac:cxnSpMk id="39" creationId="{694F1437-4A63-829E-C7F3-B8A5C3377535}"/>
          </ac:cxnSpMkLst>
        </pc:cxnChg>
      </pc:sldChg>
      <pc:sldChg chg="addSp delSp modSp add del mod ord setBg">
        <pc:chgData name="Lior Lin" userId="d433e202-417b-4ae9-9297-1c8ee080842f" providerId="ADAL" clId="{5A931A18-1F63-41C1-85D9-D498B76E8DB8}" dt="2023-05-31T13:06:30.774" v="11379" actId="2696"/>
        <pc:sldMkLst>
          <pc:docMk/>
          <pc:sldMk cId="2917370978" sldId="282"/>
        </pc:sldMkLst>
        <pc:spChg chg="mo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2" creationId="{8B27B347-CD96-5DE0-6A32-712DB6D52FB2}"/>
          </ac:spMkLst>
        </pc:spChg>
        <pc:spChg chg="del mo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68" creationId="{B7D98392-7400-A408-8716-8C58EAD0AD28}"/>
          </ac:spMkLst>
        </pc:spChg>
        <pc:spChg chg="ad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74" creationId="{BACC6370-2D7E-4714-9D71-7542949D7D5D}"/>
          </ac:spMkLst>
        </pc:spChg>
        <pc:spChg chg="ad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76" creationId="{F68B3F68-107C-434F-AA38-110D5EA91B85}"/>
          </ac:spMkLst>
        </pc:spChg>
        <pc:spChg chg="ad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78" creationId="{AAD0DBB9-1A4B-4391-81D4-CB19F9AB918A}"/>
          </ac:spMkLst>
        </pc:spChg>
        <pc:spChg chg="add">
          <ac:chgData name="Lior Lin" userId="d433e202-417b-4ae9-9297-1c8ee080842f" providerId="ADAL" clId="{5A931A18-1F63-41C1-85D9-D498B76E8DB8}" dt="2023-05-31T12:56:19.308" v="10909" actId="26606"/>
          <ac:spMkLst>
            <pc:docMk/>
            <pc:sldMk cId="2917370978" sldId="282"/>
            <ac:spMk id="80" creationId="{063BBA22-50EA-4C4D-BE05-F1CE4E63AA56}"/>
          </ac:spMkLst>
        </pc:spChg>
        <pc:graphicFrameChg chg="add mod">
          <ac:chgData name="Lior Lin" userId="d433e202-417b-4ae9-9297-1c8ee080842f" providerId="ADAL" clId="{5A931A18-1F63-41C1-85D9-D498B76E8DB8}" dt="2023-05-31T12:56:37.564" v="10913" actId="12100"/>
          <ac:graphicFrameMkLst>
            <pc:docMk/>
            <pc:sldMk cId="2917370978" sldId="282"/>
            <ac:graphicFrameMk id="70" creationId="{4924C480-0DCA-9F31-8B45-390F83977BC9}"/>
          </ac:graphicFrameMkLst>
        </pc:graphicFrameChg>
      </pc:sldChg>
      <pc:sldChg chg="addSp delSp modSp add mod ord delAnim modAnim modNotesTx">
        <pc:chgData name="Lior Lin" userId="d433e202-417b-4ae9-9297-1c8ee080842f" providerId="ADAL" clId="{5A931A18-1F63-41C1-85D9-D498B76E8DB8}" dt="2023-06-11T17:43:16.623" v="19505"/>
        <pc:sldMkLst>
          <pc:docMk/>
          <pc:sldMk cId="3985994658" sldId="283"/>
        </pc:sldMkLst>
        <pc:spChg chg="mod">
          <ac:chgData name="Lior Lin" userId="d433e202-417b-4ae9-9297-1c8ee080842f" providerId="ADAL" clId="{5A931A18-1F63-41C1-85D9-D498B76E8DB8}" dt="2023-06-02T09:38:13.328" v="19084" actId="21"/>
          <ac:spMkLst>
            <pc:docMk/>
            <pc:sldMk cId="3985994658" sldId="283"/>
            <ac:spMk id="2" creationId="{8B27B347-CD96-5DE0-6A32-712DB6D52FB2}"/>
          </ac:spMkLst>
        </pc:spChg>
        <pc:spChg chg="del mod">
          <ac:chgData name="Lior Lin" userId="d433e202-417b-4ae9-9297-1c8ee080842f" providerId="ADAL" clId="{5A931A18-1F63-41C1-85D9-D498B76E8DB8}" dt="2023-05-31T16:11:54.941" v="13434" actId="478"/>
          <ac:spMkLst>
            <pc:docMk/>
            <pc:sldMk cId="3985994658" sldId="283"/>
            <ac:spMk id="5" creationId="{22718E4A-0ABC-9A8E-B74D-4E1562C4DB52}"/>
          </ac:spMkLst>
        </pc:spChg>
        <pc:spChg chg="add mod">
          <ac:chgData name="Lior Lin" userId="d433e202-417b-4ae9-9297-1c8ee080842f" providerId="ADAL" clId="{5A931A18-1F63-41C1-85D9-D498B76E8DB8}" dt="2023-06-02T09:42:19.771" v="19143" actId="164"/>
          <ac:spMkLst>
            <pc:docMk/>
            <pc:sldMk cId="3985994658" sldId="283"/>
            <ac:spMk id="25" creationId="{5C35BC84-98A8-819D-31E4-653432E86BD1}"/>
          </ac:spMkLst>
        </pc:spChg>
        <pc:spChg chg="add mod">
          <ac:chgData name="Lior Lin" userId="d433e202-417b-4ae9-9297-1c8ee080842f" providerId="ADAL" clId="{5A931A18-1F63-41C1-85D9-D498B76E8DB8}" dt="2023-06-02T09:41:34.055" v="19135" actId="1076"/>
          <ac:spMkLst>
            <pc:docMk/>
            <pc:sldMk cId="3985994658" sldId="283"/>
            <ac:spMk id="26" creationId="{90D50AE3-F764-D201-0013-BEBE05A7B435}"/>
          </ac:spMkLst>
        </pc:spChg>
        <pc:spChg chg="add mod">
          <ac:chgData name="Lior Lin" userId="d433e202-417b-4ae9-9297-1c8ee080842f" providerId="ADAL" clId="{5A931A18-1F63-41C1-85D9-D498B76E8DB8}" dt="2023-06-02T09:43:48.537" v="19154" actId="20577"/>
          <ac:spMkLst>
            <pc:docMk/>
            <pc:sldMk cId="3985994658" sldId="283"/>
            <ac:spMk id="28" creationId="{613C8043-51B5-481B-2A3E-AA4F933E1394}"/>
          </ac:spMkLst>
        </pc:spChg>
        <pc:spChg chg="add mod">
          <ac:chgData name="Lior Lin" userId="d433e202-417b-4ae9-9297-1c8ee080842f" providerId="ADAL" clId="{5A931A18-1F63-41C1-85D9-D498B76E8DB8}" dt="2023-06-02T09:41:53.187" v="19137" actId="113"/>
          <ac:spMkLst>
            <pc:docMk/>
            <pc:sldMk cId="3985994658" sldId="283"/>
            <ac:spMk id="32" creationId="{1CEB4BEF-419E-AF71-2336-31EF1789428B}"/>
          </ac:spMkLst>
        </pc:spChg>
        <pc:spChg chg="del mod">
          <ac:chgData name="Lior Lin" userId="d433e202-417b-4ae9-9297-1c8ee080842f" providerId="ADAL" clId="{5A931A18-1F63-41C1-85D9-D498B76E8DB8}" dt="2023-05-31T15:53:18.745" v="12642" actId="478"/>
          <ac:spMkLst>
            <pc:docMk/>
            <pc:sldMk cId="3985994658" sldId="283"/>
            <ac:spMk id="36" creationId="{F6ADEED2-6836-2A31-3420-64475E2E89E1}"/>
          </ac:spMkLst>
        </pc:spChg>
        <pc:spChg chg="add mod">
          <ac:chgData name="Lior Lin" userId="d433e202-417b-4ae9-9297-1c8ee080842f" providerId="ADAL" clId="{5A931A18-1F63-41C1-85D9-D498B76E8DB8}" dt="2023-06-02T09:43:43.931" v="19153" actId="1076"/>
          <ac:spMkLst>
            <pc:docMk/>
            <pc:sldMk cId="3985994658" sldId="283"/>
            <ac:spMk id="39" creationId="{86659272-E816-EED8-2543-D2171060DED4}"/>
          </ac:spMkLst>
        </pc:spChg>
        <pc:spChg chg="del">
          <ac:chgData name="Lior Lin" userId="d433e202-417b-4ae9-9297-1c8ee080842f" providerId="ADAL" clId="{5A931A18-1F63-41C1-85D9-D498B76E8DB8}" dt="2023-05-31T15:53:15.057" v="12637" actId="478"/>
          <ac:spMkLst>
            <pc:docMk/>
            <pc:sldMk cId="3985994658" sldId="283"/>
            <ac:spMk id="40" creationId="{61BF02F6-E915-580F-8DD5-152B8DDE7D9D}"/>
          </ac:spMkLst>
        </pc:spChg>
        <pc:grpChg chg="del">
          <ac:chgData name="Lior Lin" userId="d433e202-417b-4ae9-9297-1c8ee080842f" providerId="ADAL" clId="{5A931A18-1F63-41C1-85D9-D498B76E8DB8}" dt="2023-05-31T15:53:13.546" v="12636" actId="478"/>
          <ac:grpSpMkLst>
            <pc:docMk/>
            <pc:sldMk cId="3985994658" sldId="283"/>
            <ac:grpSpMk id="3" creationId="{6BFFFAD9-81C7-CA65-1BA6-772B56ECC4BD}"/>
          </ac:grpSpMkLst>
        </pc:grpChg>
        <pc:grpChg chg="add mod">
          <ac:chgData name="Lior Lin" userId="d433e202-417b-4ae9-9297-1c8ee080842f" providerId="ADAL" clId="{5A931A18-1F63-41C1-85D9-D498B76E8DB8}" dt="2023-06-02T09:42:19.771" v="19143" actId="164"/>
          <ac:grpSpMkLst>
            <pc:docMk/>
            <pc:sldMk cId="3985994658" sldId="283"/>
            <ac:grpSpMk id="34" creationId="{97E62239-7E1F-9449-849D-3D56758363F7}"/>
          </ac:grpSpMkLst>
        </pc:grpChg>
        <pc:picChg chg="add del mod">
          <ac:chgData name="Lior Lin" userId="d433e202-417b-4ae9-9297-1c8ee080842f" providerId="ADAL" clId="{5A931A18-1F63-41C1-85D9-D498B76E8DB8}" dt="2023-05-31T16:03:22.213" v="12765" actId="478"/>
          <ac:picMkLst>
            <pc:docMk/>
            <pc:sldMk cId="3985994658" sldId="283"/>
            <ac:picMk id="9" creationId="{FFED8A1D-92BB-50C2-366B-4DBE045C5A49}"/>
          </ac:picMkLst>
        </pc:picChg>
        <pc:picChg chg="add mod">
          <ac:chgData name="Lior Lin" userId="d433e202-417b-4ae9-9297-1c8ee080842f" providerId="ADAL" clId="{5A931A18-1F63-41C1-85D9-D498B76E8DB8}" dt="2023-06-02T09:42:19.771" v="19143" actId="164"/>
          <ac:picMkLst>
            <pc:docMk/>
            <pc:sldMk cId="3985994658" sldId="283"/>
            <ac:picMk id="24" creationId="{9403B129-7A59-F5E3-A524-EA5486B8E819}"/>
          </ac:picMkLst>
        </pc:picChg>
        <pc:picChg chg="add del mod">
          <ac:chgData name="Lior Lin" userId="d433e202-417b-4ae9-9297-1c8ee080842f" providerId="ADAL" clId="{5A931A18-1F63-41C1-85D9-D498B76E8DB8}" dt="2023-06-02T09:40:08.961" v="19117" actId="478"/>
          <ac:picMkLst>
            <pc:docMk/>
            <pc:sldMk cId="3985994658" sldId="283"/>
            <ac:picMk id="30" creationId="{73A8792A-3924-E9A8-3BEF-D12343EDC458}"/>
          </ac:picMkLst>
        </pc:picChg>
        <pc:picChg chg="add mod modCrop">
          <ac:chgData name="Lior Lin" userId="d433e202-417b-4ae9-9297-1c8ee080842f" providerId="ADAL" clId="{5A931A18-1F63-41C1-85D9-D498B76E8DB8}" dt="2023-06-02T09:41:37.366" v="19136" actId="1076"/>
          <ac:picMkLst>
            <pc:docMk/>
            <pc:sldMk cId="3985994658" sldId="283"/>
            <ac:picMk id="33" creationId="{F43D8089-E663-DC60-2994-17705726A131}"/>
          </ac:picMkLst>
        </pc:picChg>
        <pc:picChg chg="del">
          <ac:chgData name="Lior Lin" userId="d433e202-417b-4ae9-9297-1c8ee080842f" providerId="ADAL" clId="{5A931A18-1F63-41C1-85D9-D498B76E8DB8}" dt="2023-05-31T15:53:16.424" v="12639" actId="478"/>
          <ac:picMkLst>
            <pc:docMk/>
            <pc:sldMk cId="3985994658" sldId="283"/>
            <ac:picMk id="46" creationId="{1CE814BD-5D0F-5DB0-2B2C-84D653101E63}"/>
          </ac:picMkLst>
        </pc:picChg>
        <pc:cxnChg chg="del">
          <ac:chgData name="Lior Lin" userId="d433e202-417b-4ae9-9297-1c8ee080842f" providerId="ADAL" clId="{5A931A18-1F63-41C1-85D9-D498B76E8DB8}" dt="2023-05-31T15:53:17.548" v="12640" actId="478"/>
          <ac:cxnSpMkLst>
            <pc:docMk/>
            <pc:sldMk cId="3985994658" sldId="283"/>
            <ac:cxnSpMk id="35" creationId="{76419CF1-D4C9-9AD6-8C82-59B4DDE022E6}"/>
          </ac:cxnSpMkLst>
        </pc:cxnChg>
      </pc:sldChg>
      <pc:sldChg chg="addSp delSp modSp add mod ord delAnim modAnim modNotesTx">
        <pc:chgData name="Lior Lin" userId="d433e202-417b-4ae9-9297-1c8ee080842f" providerId="ADAL" clId="{5A931A18-1F63-41C1-85D9-D498B76E8DB8}" dt="2023-06-02T10:07:09.055" v="19499" actId="1076"/>
        <pc:sldMkLst>
          <pc:docMk/>
          <pc:sldMk cId="3726092098" sldId="284"/>
        </pc:sldMkLst>
        <pc:spChg chg="mod">
          <ac:chgData name="Lior Lin" userId="d433e202-417b-4ae9-9297-1c8ee080842f" providerId="ADAL" clId="{5A931A18-1F63-41C1-85D9-D498B76E8DB8}" dt="2023-06-02T09:46:42.008" v="19189" actId="20577"/>
          <ac:spMkLst>
            <pc:docMk/>
            <pc:sldMk cId="3726092098" sldId="284"/>
            <ac:spMk id="2" creationId="{8B27B347-CD96-5DE0-6A32-712DB6D52FB2}"/>
          </ac:spMkLst>
        </pc:spChg>
        <pc:spChg chg="add mod ord">
          <ac:chgData name="Lior Lin" userId="d433e202-417b-4ae9-9297-1c8ee080842f" providerId="ADAL" clId="{5A931A18-1F63-41C1-85D9-D498B76E8DB8}" dt="2023-06-02T09:46:54.119" v="19192" actId="1076"/>
          <ac:spMkLst>
            <pc:docMk/>
            <pc:sldMk cId="3726092098" sldId="284"/>
            <ac:spMk id="4" creationId="{3E8323F3-7E8D-73F3-BDE4-C35736342A09}"/>
          </ac:spMkLst>
        </pc:spChg>
        <pc:spChg chg="mod">
          <ac:chgData name="Lior Lin" userId="d433e202-417b-4ae9-9297-1c8ee080842f" providerId="ADAL" clId="{5A931A18-1F63-41C1-85D9-D498B76E8DB8}" dt="2023-06-02T09:58:15.592" v="19251"/>
          <ac:spMkLst>
            <pc:docMk/>
            <pc:sldMk cId="3726092098" sldId="284"/>
            <ac:spMk id="12" creationId="{4E4D42D5-975E-E565-6C57-F2EF02FEBCF0}"/>
          </ac:spMkLst>
        </pc:spChg>
        <pc:spChg chg="add mod">
          <ac:chgData name="Lior Lin" userId="d433e202-417b-4ae9-9297-1c8ee080842f" providerId="ADAL" clId="{5A931A18-1F63-41C1-85D9-D498B76E8DB8}" dt="2023-06-02T09:52:03.294" v="19223" actId="1076"/>
          <ac:spMkLst>
            <pc:docMk/>
            <pc:sldMk cId="3726092098" sldId="284"/>
            <ac:spMk id="16" creationId="{24870D40-A8EE-6CA8-1B4F-24AADC1DC209}"/>
          </ac:spMkLst>
        </pc:spChg>
        <pc:spChg chg="add mod">
          <ac:chgData name="Lior Lin" userId="d433e202-417b-4ae9-9297-1c8ee080842f" providerId="ADAL" clId="{5A931A18-1F63-41C1-85D9-D498B76E8DB8}" dt="2023-06-02T09:47:10.418" v="19194" actId="1076"/>
          <ac:spMkLst>
            <pc:docMk/>
            <pc:sldMk cId="3726092098" sldId="284"/>
            <ac:spMk id="19" creationId="{83466CD3-ABDC-CD82-F5C1-27A47E5D0252}"/>
          </ac:spMkLst>
        </pc:spChg>
        <pc:spChg chg="del">
          <ac:chgData name="Lior Lin" userId="d433e202-417b-4ae9-9297-1c8ee080842f" providerId="ADAL" clId="{5A931A18-1F63-41C1-85D9-D498B76E8DB8}" dt="2023-05-31T16:20:10.812" v="13789" actId="478"/>
          <ac:spMkLst>
            <pc:docMk/>
            <pc:sldMk cId="3726092098" sldId="284"/>
            <ac:spMk id="25" creationId="{5C35BC84-98A8-819D-31E4-653432E86BD1}"/>
          </ac:spMkLst>
        </pc:spChg>
        <pc:spChg chg="del">
          <ac:chgData name="Lior Lin" userId="d433e202-417b-4ae9-9297-1c8ee080842f" providerId="ADAL" clId="{5A931A18-1F63-41C1-85D9-D498B76E8DB8}" dt="2023-05-31T16:20:14.550" v="13791" actId="478"/>
          <ac:spMkLst>
            <pc:docMk/>
            <pc:sldMk cId="3726092098" sldId="284"/>
            <ac:spMk id="26" creationId="{90D50AE3-F764-D201-0013-BEBE05A7B435}"/>
          </ac:spMkLst>
        </pc:spChg>
        <pc:spChg chg="del">
          <ac:chgData name="Lior Lin" userId="d433e202-417b-4ae9-9297-1c8ee080842f" providerId="ADAL" clId="{5A931A18-1F63-41C1-85D9-D498B76E8DB8}" dt="2023-05-31T16:20:12.102" v="13790" actId="478"/>
          <ac:spMkLst>
            <pc:docMk/>
            <pc:sldMk cId="3726092098" sldId="284"/>
            <ac:spMk id="28" creationId="{613C8043-51B5-481B-2A3E-AA4F933E1394}"/>
          </ac:spMkLst>
        </pc:spChg>
        <pc:spChg chg="add del mod">
          <ac:chgData name="Lior Lin" userId="d433e202-417b-4ae9-9297-1c8ee080842f" providerId="ADAL" clId="{5A931A18-1F63-41C1-85D9-D498B76E8DB8}" dt="2023-06-02T09:50:58.312" v="19217" actId="22"/>
          <ac:spMkLst>
            <pc:docMk/>
            <pc:sldMk cId="3726092098" sldId="284"/>
            <ac:spMk id="31" creationId="{28941AF4-21B5-9053-92FB-D0A3D29F32E1}"/>
          </ac:spMkLst>
        </pc:spChg>
        <pc:spChg chg="add mod">
          <ac:chgData name="Lior Lin" userId="d433e202-417b-4ae9-9297-1c8ee080842f" providerId="ADAL" clId="{5A931A18-1F63-41C1-85D9-D498B76E8DB8}" dt="2023-06-02T09:52:07.923" v="19224" actId="1076"/>
          <ac:spMkLst>
            <pc:docMk/>
            <pc:sldMk cId="3726092098" sldId="284"/>
            <ac:spMk id="33" creationId="{AF201AA9-D08C-C9AB-95BB-39A1057B552B}"/>
          </ac:spMkLst>
        </pc:spChg>
        <pc:grpChg chg="add mod">
          <ac:chgData name="Lior Lin" userId="d433e202-417b-4ae9-9297-1c8ee080842f" providerId="ADAL" clId="{5A931A18-1F63-41C1-85D9-D498B76E8DB8}" dt="2023-06-02T09:49:09.084" v="19202" actId="164"/>
          <ac:grpSpMkLst>
            <pc:docMk/>
            <pc:sldMk cId="3726092098" sldId="284"/>
            <ac:grpSpMk id="23" creationId="{B31AB570-7D8F-8EA9-AB56-544B8223782A}"/>
          </ac:grpSpMkLst>
        </pc:grpChg>
        <pc:grpChg chg="add mod">
          <ac:chgData name="Lior Lin" userId="d433e202-417b-4ae9-9297-1c8ee080842f" providerId="ADAL" clId="{5A931A18-1F63-41C1-85D9-D498B76E8DB8}" dt="2023-06-02T09:49:18.718" v="19203" actId="164"/>
          <ac:grpSpMkLst>
            <pc:docMk/>
            <pc:sldMk cId="3726092098" sldId="284"/>
            <ac:grpSpMk id="27" creationId="{ED3FAC19-A6CA-5EC4-E6A5-BA07193275CE}"/>
          </ac:grpSpMkLst>
        </pc:grpChg>
        <pc:picChg chg="add mod">
          <ac:chgData name="Lior Lin" userId="d433e202-417b-4ae9-9297-1c8ee080842f" providerId="ADAL" clId="{5A931A18-1F63-41C1-85D9-D498B76E8DB8}" dt="2023-06-02T09:49:09.084" v="19202" actId="164"/>
          <ac:picMkLst>
            <pc:docMk/>
            <pc:sldMk cId="3726092098" sldId="284"/>
            <ac:picMk id="5" creationId="{1A103AA5-EB4F-1D0F-9D83-6014F09621F4}"/>
          </ac:picMkLst>
        </pc:picChg>
        <pc:picChg chg="add del mod modCrop">
          <ac:chgData name="Lior Lin" userId="d433e202-417b-4ae9-9297-1c8ee080842f" providerId="ADAL" clId="{5A931A18-1F63-41C1-85D9-D498B76E8DB8}" dt="2023-06-02T09:45:29.690" v="19172" actId="478"/>
          <ac:picMkLst>
            <pc:docMk/>
            <pc:sldMk cId="3726092098" sldId="284"/>
            <ac:picMk id="11" creationId="{55160950-AEFB-0580-ED84-FE4F9AF47882}"/>
          </ac:picMkLst>
        </pc:picChg>
        <pc:picChg chg="add del mod">
          <ac:chgData name="Lior Lin" userId="d433e202-417b-4ae9-9297-1c8ee080842f" providerId="ADAL" clId="{5A931A18-1F63-41C1-85D9-D498B76E8DB8}" dt="2023-05-31T16:35:08.524" v="14332" actId="478"/>
          <ac:picMkLst>
            <pc:docMk/>
            <pc:sldMk cId="3726092098" sldId="284"/>
            <ac:picMk id="15" creationId="{53C1DFEA-9DCB-D684-D018-343C4C09F492}"/>
          </ac:picMkLst>
        </pc:picChg>
        <pc:picChg chg="add mod">
          <ac:chgData name="Lior Lin" userId="d433e202-417b-4ae9-9297-1c8ee080842f" providerId="ADAL" clId="{5A931A18-1F63-41C1-85D9-D498B76E8DB8}" dt="2023-06-02T09:49:18.718" v="19203" actId="164"/>
          <ac:picMkLst>
            <pc:docMk/>
            <pc:sldMk cId="3726092098" sldId="284"/>
            <ac:picMk id="17" creationId="{CFE10E16-4A9E-FAEE-0314-6113753F0DC9}"/>
          </ac:picMkLst>
        </pc:picChg>
        <pc:picChg chg="del">
          <ac:chgData name="Lior Lin" userId="d433e202-417b-4ae9-9297-1c8ee080842f" providerId="ADAL" clId="{5A931A18-1F63-41C1-85D9-D498B76E8DB8}" dt="2023-05-31T16:20:08.743" v="13788" actId="478"/>
          <ac:picMkLst>
            <pc:docMk/>
            <pc:sldMk cId="3726092098" sldId="284"/>
            <ac:picMk id="24" creationId="{9403B129-7A59-F5E3-A524-EA5486B8E819}"/>
          </ac:picMkLst>
        </pc:picChg>
        <pc:picChg chg="del">
          <ac:chgData name="Lior Lin" userId="d433e202-417b-4ae9-9297-1c8ee080842f" providerId="ADAL" clId="{5A931A18-1F63-41C1-85D9-D498B76E8DB8}" dt="2023-05-31T16:20:14.977" v="13792" actId="478"/>
          <ac:picMkLst>
            <pc:docMk/>
            <pc:sldMk cId="3726092098" sldId="284"/>
            <ac:picMk id="30" creationId="{73A8792A-3924-E9A8-3BEF-D12343EDC458}"/>
          </ac:picMkLst>
        </pc:picChg>
        <pc:inkChg chg="add del">
          <ac:chgData name="Lior Lin" userId="d433e202-417b-4ae9-9297-1c8ee080842f" providerId="ADAL" clId="{5A931A18-1F63-41C1-85D9-D498B76E8DB8}" dt="2023-06-02T09:48:00.204" v="19199" actId="9405"/>
          <ac:inkMkLst>
            <pc:docMk/>
            <pc:sldMk cId="3726092098" sldId="284"/>
            <ac:inkMk id="20" creationId="{C32C2665-D8EF-FFDC-FD10-6D81F3BE23E3}"/>
          </ac:inkMkLst>
        </pc:inkChg>
        <pc:inkChg chg="add mod">
          <ac:chgData name="Lior Lin" userId="d433e202-417b-4ae9-9297-1c8ee080842f" providerId="ADAL" clId="{5A931A18-1F63-41C1-85D9-D498B76E8DB8}" dt="2023-06-02T09:49:09.084" v="19202" actId="164"/>
          <ac:inkMkLst>
            <pc:docMk/>
            <pc:sldMk cId="3726092098" sldId="284"/>
            <ac:inkMk id="21" creationId="{FF0E0DCD-4FE8-9096-05ED-150C63E1B716}"/>
          </ac:inkMkLst>
        </pc:inkChg>
        <pc:inkChg chg="add mod">
          <ac:chgData name="Lior Lin" userId="d433e202-417b-4ae9-9297-1c8ee080842f" providerId="ADAL" clId="{5A931A18-1F63-41C1-85D9-D498B76E8DB8}" dt="2023-06-02T09:49:18.718" v="19203" actId="164"/>
          <ac:inkMkLst>
            <pc:docMk/>
            <pc:sldMk cId="3726092098" sldId="284"/>
            <ac:inkMk id="22" creationId="{FC96CD8E-9C0D-C7D0-E513-CE836BA35F51}"/>
          </ac:inkMkLst>
        </pc:inkChg>
        <pc:cxnChg chg="add mod ord">
          <ac:chgData name="Lior Lin" userId="d433e202-417b-4ae9-9297-1c8ee080842f" providerId="ADAL" clId="{5A931A18-1F63-41C1-85D9-D498B76E8DB8}" dt="2023-06-02T10:07:09.055" v="19499" actId="1076"/>
          <ac:cxnSpMkLst>
            <pc:docMk/>
            <pc:sldMk cId="3726092098" sldId="284"/>
            <ac:cxnSpMk id="7" creationId="{15BF2B22-15A3-E39A-DDDA-90A71099F8DD}"/>
          </ac:cxnSpMkLst>
        </pc:cxnChg>
      </pc:sldChg>
      <pc:sldChg chg="addSp delSp modSp add mod setBg delAnim modAnim delDesignElem modNotesTx">
        <pc:chgData name="Lior Lin" userId="d433e202-417b-4ae9-9297-1c8ee080842f" providerId="ADAL" clId="{5A931A18-1F63-41C1-85D9-D498B76E8DB8}" dt="2023-06-11T17:51:22.896" v="19506" actId="20577"/>
        <pc:sldMkLst>
          <pc:docMk/>
          <pc:sldMk cId="1112263518" sldId="285"/>
        </pc:sldMkLst>
        <pc:spChg chg="mod">
          <ac:chgData name="Lior Lin" userId="d433e202-417b-4ae9-9297-1c8ee080842f" providerId="ADAL" clId="{5A931A18-1F63-41C1-85D9-D498B76E8DB8}" dt="2023-05-31T18:28:05.353" v="17813" actId="1076"/>
          <ac:spMkLst>
            <pc:docMk/>
            <pc:sldMk cId="1112263518" sldId="285"/>
            <ac:spMk id="2" creationId="{8B27B347-CD96-5DE0-6A32-712DB6D52FB2}"/>
          </ac:spMkLst>
        </pc:spChg>
        <pc:spChg chg="add mod">
          <ac:chgData name="Lior Lin" userId="d433e202-417b-4ae9-9297-1c8ee080842f" providerId="ADAL" clId="{5A931A18-1F63-41C1-85D9-D498B76E8DB8}" dt="2023-06-02T09:56:25.128" v="19238" actId="164"/>
          <ac:spMkLst>
            <pc:docMk/>
            <pc:sldMk cId="1112263518" sldId="285"/>
            <ac:spMk id="3" creationId="{F43457A5-8ED0-C2E0-19BE-A01154A911D5}"/>
          </ac:spMkLst>
        </pc:spChg>
        <pc:spChg chg="del">
          <ac:chgData name="Lior Lin" userId="d433e202-417b-4ae9-9297-1c8ee080842f" providerId="ADAL" clId="{5A931A18-1F63-41C1-85D9-D498B76E8DB8}" dt="2023-05-31T16:41:33.511" v="14774" actId="478"/>
          <ac:spMkLst>
            <pc:docMk/>
            <pc:sldMk cId="1112263518" sldId="285"/>
            <ac:spMk id="4" creationId="{3E8323F3-7E8D-73F3-BDE4-C35736342A09}"/>
          </ac:spMkLst>
        </pc:spChg>
        <pc:spChg chg="add mod">
          <ac:chgData name="Lior Lin" userId="d433e202-417b-4ae9-9297-1c8ee080842f" providerId="ADAL" clId="{5A931A18-1F63-41C1-85D9-D498B76E8DB8}" dt="2023-06-02T10:04:00.400" v="19466" actId="1076"/>
          <ac:spMkLst>
            <pc:docMk/>
            <pc:sldMk cId="1112263518" sldId="285"/>
            <ac:spMk id="6" creationId="{40202E45-8DD5-F001-7C03-A512B34DE9DE}"/>
          </ac:spMkLst>
        </pc:spChg>
        <pc:spChg chg="add del mod">
          <ac:chgData name="Lior Lin" userId="d433e202-417b-4ae9-9297-1c8ee080842f" providerId="ADAL" clId="{5A931A18-1F63-41C1-85D9-D498B76E8DB8}" dt="2023-05-31T18:02:11.056" v="16454" actId="26606"/>
          <ac:spMkLst>
            <pc:docMk/>
            <pc:sldMk cId="1112263518" sldId="285"/>
            <ac:spMk id="12" creationId="{4E4D42D5-975E-E565-6C57-F2EF02FEBCF0}"/>
          </ac:spMkLst>
        </pc:spChg>
        <pc:spChg chg="del">
          <ac:chgData name="Lior Lin" userId="d433e202-417b-4ae9-9297-1c8ee080842f" providerId="ADAL" clId="{5A931A18-1F63-41C1-85D9-D498B76E8DB8}" dt="2023-05-31T16:41:29.748" v="14772" actId="478"/>
          <ac:spMkLst>
            <pc:docMk/>
            <pc:sldMk cId="1112263518" sldId="285"/>
            <ac:spMk id="16" creationId="{24870D40-A8EE-6CA8-1B4F-24AADC1DC209}"/>
          </ac:spMkLst>
        </pc:spChg>
        <pc:spChg chg="add del">
          <ac:chgData name="Lior Lin" userId="d433e202-417b-4ae9-9297-1c8ee080842f" providerId="ADAL" clId="{5A931A18-1F63-41C1-85D9-D498B76E8DB8}" dt="2023-05-31T17:58:58.252" v="16348" actId="26606"/>
          <ac:spMkLst>
            <pc:docMk/>
            <pc:sldMk cId="1112263518" sldId="285"/>
            <ac:spMk id="40" creationId="{AE2B703B-46F9-481A-A605-82E2A828C4FA}"/>
          </ac:spMkLst>
        </pc:spChg>
        <pc:spChg chg="add del">
          <ac:chgData name="Lior Lin" userId="d433e202-417b-4ae9-9297-1c8ee080842f" providerId="ADAL" clId="{5A931A18-1F63-41C1-85D9-D498B76E8DB8}" dt="2023-05-31T17:58:58.252" v="16348" actId="26606"/>
          <ac:spMkLst>
            <pc:docMk/>
            <pc:sldMk cId="1112263518" sldId="285"/>
            <ac:spMk id="41" creationId="{F13BE4D7-0C3D-4906-B230-A1C5B4665CCF}"/>
          </ac:spMkLst>
        </pc:spChg>
        <pc:spChg chg="add del">
          <ac:chgData name="Lior Lin" userId="d433e202-417b-4ae9-9297-1c8ee080842f" providerId="ADAL" clId="{5A931A18-1F63-41C1-85D9-D498B76E8DB8}" dt="2023-05-31T17:58:10.053" v="16316" actId="26606"/>
          <ac:spMkLst>
            <pc:docMk/>
            <pc:sldMk cId="1112263518" sldId="285"/>
            <ac:spMk id="43" creationId="{8FC9BE17-9A7B-462D-AE50-3D8777387304}"/>
          </ac:spMkLst>
        </pc:spChg>
        <pc:spChg chg="add del">
          <ac:chgData name="Lior Lin" userId="d433e202-417b-4ae9-9297-1c8ee080842f" providerId="ADAL" clId="{5A931A18-1F63-41C1-85D9-D498B76E8DB8}" dt="2023-05-31T18:02:05.902" v="16451" actId="26606"/>
          <ac:spMkLst>
            <pc:docMk/>
            <pc:sldMk cId="1112263518" sldId="285"/>
            <ac:spMk id="44" creationId="{39F23E05-E5C5-497C-A842-7BD21B207609}"/>
          </ac:spMkLst>
        </pc:spChg>
        <pc:spChg chg="add del">
          <ac:chgData name="Lior Lin" userId="d433e202-417b-4ae9-9297-1c8ee080842f" providerId="ADAL" clId="{5A931A18-1F63-41C1-85D9-D498B76E8DB8}" dt="2023-05-31T17:58:10.053" v="16316" actId="26606"/>
          <ac:spMkLst>
            <pc:docMk/>
            <pc:sldMk cId="1112263518" sldId="285"/>
            <ac:spMk id="45" creationId="{3EBE8569-6AEC-4B8C-8D53-2DE337CDBA65}"/>
          </ac:spMkLst>
        </pc:spChg>
        <pc:spChg chg="add del">
          <ac:chgData name="Lior Lin" userId="d433e202-417b-4ae9-9297-1c8ee080842f" providerId="ADAL" clId="{5A931A18-1F63-41C1-85D9-D498B76E8DB8}" dt="2023-05-31T17:58:10.053" v="16316" actId="26606"/>
          <ac:spMkLst>
            <pc:docMk/>
            <pc:sldMk cId="1112263518" sldId="285"/>
            <ac:spMk id="47" creationId="{55D4142C-5077-457F-A6AD-3FECFDB39685}"/>
          </ac:spMkLst>
        </pc:spChg>
        <pc:spChg chg="add del">
          <ac:chgData name="Lior Lin" userId="d433e202-417b-4ae9-9297-1c8ee080842f" providerId="ADAL" clId="{5A931A18-1F63-41C1-85D9-D498B76E8DB8}" dt="2023-05-31T17:58:10.053" v="16316" actId="26606"/>
          <ac:spMkLst>
            <pc:docMk/>
            <pc:sldMk cId="1112263518" sldId="285"/>
            <ac:spMk id="49" creationId="{7A5F0580-5EE9-419F-96EE-B6529EF6E7D0}"/>
          </ac:spMkLst>
        </pc:spChg>
        <pc:spChg chg="add del">
          <ac:chgData name="Lior Lin" userId="d433e202-417b-4ae9-9297-1c8ee080842f" providerId="ADAL" clId="{5A931A18-1F63-41C1-85D9-D498B76E8DB8}" dt="2023-05-31T18:02:07.526" v="16453" actId="26606"/>
          <ac:spMkLst>
            <pc:docMk/>
            <pc:sldMk cId="1112263518" sldId="285"/>
            <ac:spMk id="50" creationId="{3AFE8227-C443-417B-BA91-520EB1EF4559}"/>
          </ac:spMkLst>
        </pc:spChg>
        <pc:spChg chg="add del">
          <ac:chgData name="Lior Lin" userId="d433e202-417b-4ae9-9297-1c8ee080842f" providerId="ADAL" clId="{5A931A18-1F63-41C1-85D9-D498B76E8DB8}" dt="2023-05-31T18:02:07.526" v="16453" actId="26606"/>
          <ac:spMkLst>
            <pc:docMk/>
            <pc:sldMk cId="1112263518" sldId="285"/>
            <ac:spMk id="52" creationId="{4E4D42D5-975E-E565-6C57-F2EF02FEBCF0}"/>
          </ac:spMkLst>
        </pc:spChg>
        <pc:spChg chg="add del">
          <ac:chgData name="Lior Lin" userId="d433e202-417b-4ae9-9297-1c8ee080842f" providerId="ADAL" clId="{5A931A18-1F63-41C1-85D9-D498B76E8DB8}" dt="2023-05-31T18:02:07.526" v="16453" actId="26606"/>
          <ac:spMkLst>
            <pc:docMk/>
            <pc:sldMk cId="1112263518" sldId="285"/>
            <ac:spMk id="53" creationId="{907741FC-B544-4A6E-B831-6789D042333D}"/>
          </ac:spMkLst>
        </pc:spChg>
        <pc:spChg chg="add del">
          <ac:chgData name="Lior Lin" userId="d433e202-417b-4ae9-9297-1c8ee080842f" providerId="ADAL" clId="{5A931A18-1F63-41C1-85D9-D498B76E8DB8}" dt="2023-05-31T18:02:07.526" v="16453" actId="26606"/>
          <ac:spMkLst>
            <pc:docMk/>
            <pc:sldMk cId="1112263518" sldId="285"/>
            <ac:spMk id="54" creationId="{3F0BE7ED-7814-4273-B18A-F26CC0380380}"/>
          </ac:spMkLst>
        </pc:spChg>
        <pc:spChg chg="add del">
          <ac:chgData name="Lior Lin" userId="d433e202-417b-4ae9-9297-1c8ee080842f" providerId="ADAL" clId="{5A931A18-1F63-41C1-85D9-D498B76E8DB8}" dt="2023-06-02T09:58:15.592" v="19251"/>
          <ac:spMkLst>
            <pc:docMk/>
            <pc:sldMk cId="1112263518" sldId="285"/>
            <ac:spMk id="55" creationId="{39F23E05-E5C5-497C-A842-7BD21B207609}"/>
          </ac:spMkLst>
        </pc:spChg>
        <pc:grpChg chg="add mod">
          <ac:chgData name="Lior Lin" userId="d433e202-417b-4ae9-9297-1c8ee080842f" providerId="ADAL" clId="{5A931A18-1F63-41C1-85D9-D498B76E8DB8}" dt="2023-06-02T10:03:53.282" v="19465" actId="14100"/>
          <ac:grpSpMkLst>
            <pc:docMk/>
            <pc:sldMk cId="1112263518" sldId="285"/>
            <ac:grpSpMk id="4" creationId="{7DA483A4-9509-CCE1-A8A0-0281543EF89D}"/>
          </ac:grpSpMkLst>
        </pc:grpChg>
        <pc:graphicFrameChg chg="add del">
          <ac:chgData name="Lior Lin" userId="d433e202-417b-4ae9-9297-1c8ee080842f" providerId="ADAL" clId="{5A931A18-1F63-41C1-85D9-D498B76E8DB8}" dt="2023-05-31T17:58:58.252" v="16348" actId="26606"/>
          <ac:graphicFrameMkLst>
            <pc:docMk/>
            <pc:sldMk cId="1112263518" sldId="285"/>
            <ac:graphicFrameMk id="42" creationId="{A1B18FA9-7A7D-0C34-F5F1-331F3A875E60}"/>
          </ac:graphicFrameMkLst>
        </pc:graphicFrameChg>
        <pc:graphicFrameChg chg="add del">
          <ac:chgData name="Lior Lin" userId="d433e202-417b-4ae9-9297-1c8ee080842f" providerId="ADAL" clId="{5A931A18-1F63-41C1-85D9-D498B76E8DB8}" dt="2023-05-31T18:02:05.902" v="16451" actId="26606"/>
          <ac:graphicFrameMkLst>
            <pc:docMk/>
            <pc:sldMk cId="1112263518" sldId="285"/>
            <ac:graphicFrameMk id="48" creationId="{0DB9408B-BE7B-4576-6106-45DC7604ED84}"/>
          </ac:graphicFrameMkLst>
        </pc:graphicFrameChg>
        <pc:graphicFrameChg chg="add mod modGraphic">
          <ac:chgData name="Lior Lin" userId="d433e202-417b-4ae9-9297-1c8ee080842f" providerId="ADAL" clId="{5A931A18-1F63-41C1-85D9-D498B76E8DB8}" dt="2023-06-02T09:56:25.128" v="19238" actId="164"/>
          <ac:graphicFrameMkLst>
            <pc:docMk/>
            <pc:sldMk cId="1112263518" sldId="285"/>
            <ac:graphicFrameMk id="57" creationId="{0DB9408B-BE7B-4576-6106-45DC7604ED84}"/>
          </ac:graphicFrameMkLst>
        </pc:graphicFrameChg>
        <pc:picChg chg="del">
          <ac:chgData name="Lior Lin" userId="d433e202-417b-4ae9-9297-1c8ee080842f" providerId="ADAL" clId="{5A931A18-1F63-41C1-85D9-D498B76E8DB8}" dt="2023-05-31T16:41:31.470" v="14773" actId="478"/>
          <ac:picMkLst>
            <pc:docMk/>
            <pc:sldMk cId="1112263518" sldId="285"/>
            <ac:picMk id="5" creationId="{1A103AA5-EB4F-1D0F-9D83-6014F09621F4}"/>
          </ac:picMkLst>
        </pc:picChg>
        <pc:picChg chg="del">
          <ac:chgData name="Lior Lin" userId="d433e202-417b-4ae9-9297-1c8ee080842f" providerId="ADAL" clId="{5A931A18-1F63-41C1-85D9-D498B76E8DB8}" dt="2023-05-31T16:41:27.271" v="14771" actId="478"/>
          <ac:picMkLst>
            <pc:docMk/>
            <pc:sldMk cId="1112263518" sldId="285"/>
            <ac:picMk id="11" creationId="{55160950-AEFB-0580-ED84-FE4F9AF47882}"/>
          </ac:picMkLst>
        </pc:picChg>
        <pc:picChg chg="add del">
          <ac:chgData name="Lior Lin" userId="d433e202-417b-4ae9-9297-1c8ee080842f" providerId="ADAL" clId="{5A931A18-1F63-41C1-85D9-D498B76E8DB8}" dt="2023-05-31T17:58:10.053" v="16316" actId="26606"/>
          <ac:picMkLst>
            <pc:docMk/>
            <pc:sldMk cId="1112263518" sldId="285"/>
            <ac:picMk id="39" creationId="{A91A3E3F-5102-4F33-B397-B8AEE86D21C4}"/>
          </ac:picMkLst>
        </pc:picChg>
        <pc:picChg chg="add del">
          <ac:chgData name="Lior Lin" userId="d433e202-417b-4ae9-9297-1c8ee080842f" providerId="ADAL" clId="{5A931A18-1F63-41C1-85D9-D498B76E8DB8}" dt="2023-05-31T18:02:05.902" v="16451" actId="26606"/>
          <ac:picMkLst>
            <pc:docMk/>
            <pc:sldMk cId="1112263518" sldId="285"/>
            <ac:picMk id="46" creationId="{6BF128E1-56BE-121E-4448-BAA4CDDC720D}"/>
          </ac:picMkLst>
        </pc:picChg>
        <pc:picChg chg="add del">
          <ac:chgData name="Lior Lin" userId="d433e202-417b-4ae9-9297-1c8ee080842f" providerId="ADAL" clId="{5A931A18-1F63-41C1-85D9-D498B76E8DB8}" dt="2023-05-31T18:02:07.526" v="16453" actId="26606"/>
          <ac:picMkLst>
            <pc:docMk/>
            <pc:sldMk cId="1112263518" sldId="285"/>
            <ac:picMk id="51" creationId="{3624F9C7-5D77-8410-9A70-120CA8CDF466}"/>
          </ac:picMkLst>
        </pc:picChg>
        <pc:picChg chg="add del">
          <ac:chgData name="Lior Lin" userId="d433e202-417b-4ae9-9297-1c8ee080842f" providerId="ADAL" clId="{5A931A18-1F63-41C1-85D9-D498B76E8DB8}" dt="2023-05-31T18:07:46.200" v="16653" actId="478"/>
          <ac:picMkLst>
            <pc:docMk/>
            <pc:sldMk cId="1112263518" sldId="285"/>
            <ac:picMk id="56" creationId="{6BF128E1-56BE-121E-4448-BAA4CDDC720D}"/>
          </ac:picMkLst>
        </pc:picChg>
        <pc:cxnChg chg="del">
          <ac:chgData name="Lior Lin" userId="d433e202-417b-4ae9-9297-1c8ee080842f" providerId="ADAL" clId="{5A931A18-1F63-41C1-85D9-D498B76E8DB8}" dt="2023-05-31T16:41:34.788" v="14775" actId="478"/>
          <ac:cxnSpMkLst>
            <pc:docMk/>
            <pc:sldMk cId="1112263518" sldId="285"/>
            <ac:cxnSpMk id="7" creationId="{15BF2B22-15A3-E39A-DDDA-90A71099F8DD}"/>
          </ac:cxnSpMkLst>
        </pc:cxnChg>
      </pc:sldChg>
      <pc:sldChg chg="new del">
        <pc:chgData name="Lior Lin" userId="d433e202-417b-4ae9-9297-1c8ee080842f" providerId="ADAL" clId="{5A931A18-1F63-41C1-85D9-D498B76E8DB8}" dt="2023-05-31T18:44:43.625" v="18197" actId="47"/>
        <pc:sldMkLst>
          <pc:docMk/>
          <pc:sldMk cId="362991847" sldId="286"/>
        </pc:sldMkLst>
      </pc:sldChg>
      <pc:sldChg chg="addSp delSp modSp new del mod">
        <pc:chgData name="Lior Lin" userId="d433e202-417b-4ae9-9297-1c8ee080842f" providerId="ADAL" clId="{5A931A18-1F63-41C1-85D9-D498B76E8DB8}" dt="2023-06-02T10:03:12.442" v="19464" actId="2696"/>
        <pc:sldMkLst>
          <pc:docMk/>
          <pc:sldMk cId="3002193284" sldId="286"/>
        </pc:sldMkLst>
        <pc:spChg chg="del">
          <ac:chgData name="Lior Lin" userId="d433e202-417b-4ae9-9297-1c8ee080842f" providerId="ADAL" clId="{5A931A18-1F63-41C1-85D9-D498B76E8DB8}" dt="2023-06-01T06:34:22.447" v="18201" actId="478"/>
          <ac:spMkLst>
            <pc:docMk/>
            <pc:sldMk cId="3002193284" sldId="286"/>
            <ac:spMk id="2" creationId="{33DB2733-7FE5-C112-BACE-1BC24A59A041}"/>
          </ac:spMkLst>
        </pc:spChg>
        <pc:spChg chg="del">
          <ac:chgData name="Lior Lin" userId="d433e202-417b-4ae9-9297-1c8ee080842f" providerId="ADAL" clId="{5A931A18-1F63-41C1-85D9-D498B76E8DB8}" dt="2023-06-01T06:34:26.765" v="18202" actId="478"/>
          <ac:spMkLst>
            <pc:docMk/>
            <pc:sldMk cId="3002193284" sldId="286"/>
            <ac:spMk id="3" creationId="{C65516C8-3115-356D-6181-C9E83F038C20}"/>
          </ac:spMkLst>
        </pc:spChg>
        <pc:picChg chg="add del mod">
          <ac:chgData name="Lior Lin" userId="d433e202-417b-4ae9-9297-1c8ee080842f" providerId="ADAL" clId="{5A931A18-1F63-41C1-85D9-D498B76E8DB8}" dt="2023-06-02T10:00:14.242" v="19346" actId="21"/>
          <ac:picMkLst>
            <pc:docMk/>
            <pc:sldMk cId="3002193284" sldId="286"/>
            <ac:picMk id="5" creationId="{687947BA-BB05-50DB-1876-899A6E480CC0}"/>
          </ac:picMkLst>
        </pc:picChg>
      </pc:sldChg>
      <pc:sldChg chg="modSp new del mod">
        <pc:chgData name="Lior Lin" userId="d433e202-417b-4ae9-9297-1c8ee080842f" providerId="ADAL" clId="{5A931A18-1F63-41C1-85D9-D498B76E8DB8}" dt="2023-05-31T18:29:15.271" v="17847" actId="2696"/>
        <pc:sldMkLst>
          <pc:docMk/>
          <pc:sldMk cId="3402726228" sldId="286"/>
        </pc:sldMkLst>
        <pc:spChg chg="mod">
          <ac:chgData name="Lior Lin" userId="d433e202-417b-4ae9-9297-1c8ee080842f" providerId="ADAL" clId="{5A931A18-1F63-41C1-85D9-D498B76E8DB8}" dt="2023-05-31T18:28:58.329" v="17843" actId="20577"/>
          <ac:spMkLst>
            <pc:docMk/>
            <pc:sldMk cId="3402726228" sldId="286"/>
            <ac:spMk id="2" creationId="{8CF5CA39-E081-F197-5CE8-3FC94CCD8505}"/>
          </ac:spMkLst>
        </pc:spChg>
      </pc:sldChg>
      <pc:sldChg chg="add del">
        <pc:chgData name="Lior Lin" userId="d433e202-417b-4ae9-9297-1c8ee080842f" providerId="ADAL" clId="{5A931A18-1F63-41C1-85D9-D498B76E8DB8}" dt="2023-05-31T18:44:45.422" v="18199" actId="47"/>
        <pc:sldMkLst>
          <pc:docMk/>
          <pc:sldMk cId="323306584" sldId="287"/>
        </pc:sldMkLst>
      </pc:sldChg>
      <pc:sldChg chg="add del">
        <pc:chgData name="Lior Lin" userId="d433e202-417b-4ae9-9297-1c8ee080842f" providerId="ADAL" clId="{5A931A18-1F63-41C1-85D9-D498B76E8DB8}" dt="2023-05-31T18:29:07.711" v="17845" actId="2696"/>
        <pc:sldMkLst>
          <pc:docMk/>
          <pc:sldMk cId="578214585" sldId="287"/>
        </pc:sldMkLst>
      </pc:sldChg>
      <pc:sldChg chg="addSp delSp modSp add del mod addAnim delAnim setClrOvrMap modNotesTx">
        <pc:chgData name="Lior Lin" userId="d433e202-417b-4ae9-9297-1c8ee080842f" providerId="ADAL" clId="{5A931A18-1F63-41C1-85D9-D498B76E8DB8}" dt="2023-05-31T18:37:43.403" v="17918" actId="47"/>
        <pc:sldMkLst>
          <pc:docMk/>
          <pc:sldMk cId="583737151" sldId="287"/>
        </pc:sldMkLst>
        <pc:spChg chg="mod">
          <ac:chgData name="Lior Lin" userId="d433e202-417b-4ae9-9297-1c8ee080842f" providerId="ADAL" clId="{5A931A18-1F63-41C1-85D9-D498B76E8DB8}" dt="2023-05-31T18:33:15.677" v="17916" actId="26606"/>
          <ac:spMkLst>
            <pc:docMk/>
            <pc:sldMk cId="583737151" sldId="287"/>
            <ac:spMk id="2" creationId="{8B27B347-CD96-5DE0-6A32-712DB6D52FB2}"/>
          </ac:spMkLst>
        </pc:spChg>
        <pc:spChg chg="del">
          <ac:chgData name="Lior Lin" userId="d433e202-417b-4ae9-9297-1c8ee080842f" providerId="ADAL" clId="{5A931A18-1F63-41C1-85D9-D498B76E8DB8}" dt="2023-05-31T18:29:39.360" v="17885" actId="478"/>
          <ac:spMkLst>
            <pc:docMk/>
            <pc:sldMk cId="583737151" sldId="287"/>
            <ac:spMk id="3" creationId="{F43457A5-8ED0-C2E0-19BE-A01154A911D5}"/>
          </ac:spMkLst>
        </pc:spChg>
        <pc:spChg chg="del">
          <ac:chgData name="Lior Lin" userId="d433e202-417b-4ae9-9297-1c8ee080842f" providerId="ADAL" clId="{5A931A18-1F63-41C1-85D9-D498B76E8DB8}" dt="2023-05-31T18:29:40.823" v="17886" actId="478"/>
          <ac:spMkLst>
            <pc:docMk/>
            <pc:sldMk cId="583737151" sldId="287"/>
            <ac:spMk id="6" creationId="{40202E45-8DD5-F001-7C03-A512B34DE9DE}"/>
          </ac:spMkLst>
        </pc:spChg>
        <pc:spChg chg="ord">
          <ac:chgData name="Lior Lin" userId="d433e202-417b-4ae9-9297-1c8ee080842f" providerId="ADAL" clId="{5A931A18-1F63-41C1-85D9-D498B76E8DB8}" dt="2023-05-31T18:33:15.670" v="17915" actId="26606"/>
          <ac:spMkLst>
            <pc:docMk/>
            <pc:sldMk cId="583737151" sldId="287"/>
            <ac:spMk id="37" creationId="{10845A24-4CA4-D151-F6DE-13CCF71C9019}"/>
          </ac:spMkLst>
        </pc:spChg>
        <pc:spChg chg="add del">
          <ac:chgData name="Lior Lin" userId="d433e202-417b-4ae9-9297-1c8ee080842f" providerId="ADAL" clId="{5A931A18-1F63-41C1-85D9-D498B76E8DB8}" dt="2023-05-31T18:30:15.276" v="17903" actId="26606"/>
          <ac:spMkLst>
            <pc:docMk/>
            <pc:sldMk cId="583737151" sldId="287"/>
            <ac:spMk id="55" creationId="{39F23E05-E5C5-497C-A842-7BD21B207609}"/>
          </ac:spMkLst>
        </pc:spChg>
        <pc:spChg chg="add del">
          <ac:chgData name="Lior Lin" userId="d433e202-417b-4ae9-9297-1c8ee080842f" providerId="ADAL" clId="{5A931A18-1F63-41C1-85D9-D498B76E8DB8}" dt="2023-05-31T18:30:15.267" v="17902" actId="26606"/>
          <ac:spMkLst>
            <pc:docMk/>
            <pc:sldMk cId="583737151" sldId="287"/>
            <ac:spMk id="61" creationId="{5A59F003-E00A-43F9-91DC-CC54E3B87466}"/>
          </ac:spMkLst>
        </pc:spChg>
        <pc:spChg chg="add del">
          <ac:chgData name="Lior Lin" userId="d433e202-417b-4ae9-9297-1c8ee080842f" providerId="ADAL" clId="{5A931A18-1F63-41C1-85D9-D498B76E8DB8}" dt="2023-05-31T18:33:15.677" v="17916" actId="26606"/>
          <ac:spMkLst>
            <pc:docMk/>
            <pc:sldMk cId="583737151" sldId="287"/>
            <ac:spMk id="62" creationId="{CE479D6E-4C4F-436C-A3F6-B1CE2514CB1D}"/>
          </ac:spMkLst>
        </pc:spChg>
        <pc:spChg chg="add del">
          <ac:chgData name="Lior Lin" userId="d433e202-417b-4ae9-9297-1c8ee080842f" providerId="ADAL" clId="{5A931A18-1F63-41C1-85D9-D498B76E8DB8}" dt="2023-05-31T18:30:15.267" v="17902" actId="26606"/>
          <ac:spMkLst>
            <pc:docMk/>
            <pc:sldMk cId="583737151" sldId="287"/>
            <ac:spMk id="63" creationId="{D74A4382-E3AD-430A-9A1F-DFA3E0E77A7D}"/>
          </ac:spMkLst>
        </pc:spChg>
        <pc:spChg chg="add del">
          <ac:chgData name="Lior Lin" userId="d433e202-417b-4ae9-9297-1c8ee080842f" providerId="ADAL" clId="{5A931A18-1F63-41C1-85D9-D498B76E8DB8}" dt="2023-05-31T18:30:15.267" v="17902" actId="26606"/>
          <ac:spMkLst>
            <pc:docMk/>
            <pc:sldMk cId="583737151" sldId="287"/>
            <ac:spMk id="65" creationId="{79F40191-0F44-4FD1-82CC-ACB507C14BE6}"/>
          </ac:spMkLst>
        </pc:spChg>
        <pc:spChg chg="add del">
          <ac:chgData name="Lior Lin" userId="d433e202-417b-4ae9-9297-1c8ee080842f" providerId="ADAL" clId="{5A931A18-1F63-41C1-85D9-D498B76E8DB8}" dt="2023-05-31T18:33:07.191" v="17912" actId="26606"/>
          <ac:spMkLst>
            <pc:docMk/>
            <pc:sldMk cId="583737151" sldId="287"/>
            <ac:spMk id="67" creationId="{AC477752-ACCA-41C1-9B1D-D0CED1F9CBDD}"/>
          </ac:spMkLst>
        </pc:spChg>
        <pc:spChg chg="add del">
          <ac:chgData name="Lior Lin" userId="d433e202-417b-4ae9-9297-1c8ee080842f" providerId="ADAL" clId="{5A931A18-1F63-41C1-85D9-D498B76E8DB8}" dt="2023-05-31T18:32:52.472" v="17907" actId="26606"/>
          <ac:spMkLst>
            <pc:docMk/>
            <pc:sldMk cId="583737151" sldId="287"/>
            <ac:spMk id="69" creationId="{A3363022-C969-41E9-8EB2-E4C94908C1FA}"/>
          </ac:spMkLst>
        </pc:spChg>
        <pc:spChg chg="add del">
          <ac:chgData name="Lior Lin" userId="d433e202-417b-4ae9-9297-1c8ee080842f" providerId="ADAL" clId="{5A931A18-1F63-41C1-85D9-D498B76E8DB8}" dt="2023-05-31T18:33:15.670" v="17915" actId="26606"/>
          <ac:spMkLst>
            <pc:docMk/>
            <pc:sldMk cId="583737151" sldId="287"/>
            <ac:spMk id="70" creationId="{854DEE1C-7FD6-4FA0-A96A-BDF952F199AB}"/>
          </ac:spMkLst>
        </pc:spChg>
        <pc:spChg chg="add del">
          <ac:chgData name="Lior Lin" userId="d433e202-417b-4ae9-9297-1c8ee080842f" providerId="ADAL" clId="{5A931A18-1F63-41C1-85D9-D498B76E8DB8}" dt="2023-05-31T18:32:52.472" v="17907" actId="26606"/>
          <ac:spMkLst>
            <pc:docMk/>
            <pc:sldMk cId="583737151" sldId="287"/>
            <ac:spMk id="71" creationId="{8D1AD6B3-BE88-4CEB-BA17-790657CC4729}"/>
          </ac:spMkLst>
        </pc:spChg>
        <pc:spChg chg="add">
          <ac:chgData name="Lior Lin" userId="d433e202-417b-4ae9-9297-1c8ee080842f" providerId="ADAL" clId="{5A931A18-1F63-41C1-85D9-D498B76E8DB8}" dt="2023-05-31T18:33:15.677" v="17916" actId="26606"/>
          <ac:spMkLst>
            <pc:docMk/>
            <pc:sldMk cId="583737151" sldId="287"/>
            <ac:spMk id="72" creationId="{ECC07320-C2CA-4E29-8481-9D9E143C7788}"/>
          </ac:spMkLst>
        </pc:spChg>
        <pc:spChg chg="add">
          <ac:chgData name="Lior Lin" userId="d433e202-417b-4ae9-9297-1c8ee080842f" providerId="ADAL" clId="{5A931A18-1F63-41C1-85D9-D498B76E8DB8}" dt="2023-05-31T18:33:15.677" v="17916" actId="26606"/>
          <ac:spMkLst>
            <pc:docMk/>
            <pc:sldMk cId="583737151" sldId="287"/>
            <ac:spMk id="74" creationId="{178FB36B-5BFE-42CA-BC60-1115E0D95EEC}"/>
          </ac:spMkLst>
        </pc:spChg>
        <pc:grpChg chg="add del">
          <ac:chgData name="Lior Lin" userId="d433e202-417b-4ae9-9297-1c8ee080842f" providerId="ADAL" clId="{5A931A18-1F63-41C1-85D9-D498B76E8DB8}" dt="2023-05-31T18:32:52.472" v="17907" actId="26606"/>
          <ac:grpSpMkLst>
            <pc:docMk/>
            <pc:sldMk cId="583737151" sldId="287"/>
            <ac:grpSpMk id="73" creationId="{89D1390B-7E13-4B4F-9CB2-391063412E54}"/>
          </ac:grpSpMkLst>
        </pc:grpChg>
        <pc:graphicFrameChg chg="del">
          <ac:chgData name="Lior Lin" userId="d433e202-417b-4ae9-9297-1c8ee080842f" providerId="ADAL" clId="{5A931A18-1F63-41C1-85D9-D498B76E8DB8}" dt="2023-05-31T18:29:36.795" v="17884" actId="478"/>
          <ac:graphicFrameMkLst>
            <pc:docMk/>
            <pc:sldMk cId="583737151" sldId="287"/>
            <ac:graphicFrameMk id="57" creationId="{0DB9408B-BE7B-4576-6106-45DC7604ED84}"/>
          </ac:graphicFrameMkLst>
        </pc:graphicFrameChg>
        <pc:picChg chg="add mod ord">
          <ac:chgData name="Lior Lin" userId="d433e202-417b-4ae9-9297-1c8ee080842f" providerId="ADAL" clId="{5A931A18-1F63-41C1-85D9-D498B76E8DB8}" dt="2023-05-31T18:33:15.677" v="17916" actId="26606"/>
          <ac:picMkLst>
            <pc:docMk/>
            <pc:sldMk cId="583737151" sldId="287"/>
            <ac:picMk id="5" creationId="{5B47A49E-654A-E125-16F0-B06317FF103B}"/>
          </ac:picMkLst>
        </pc:picChg>
        <pc:picChg chg="add del">
          <ac:chgData name="Lior Lin" userId="d433e202-417b-4ae9-9297-1c8ee080842f" providerId="ADAL" clId="{5A931A18-1F63-41C1-85D9-D498B76E8DB8}" dt="2023-05-31T18:30:15.267" v="17902" actId="26606"/>
          <ac:picMkLst>
            <pc:docMk/>
            <pc:sldMk cId="583737151" sldId="287"/>
            <ac:picMk id="58" creationId="{8272EA59-1E94-DEB2-68B2-AA2908ED8464}"/>
          </ac:picMkLst>
        </pc:picChg>
        <pc:picChg chg="add del">
          <ac:chgData name="Lior Lin" userId="d433e202-417b-4ae9-9297-1c8ee080842f" providerId="ADAL" clId="{5A931A18-1F63-41C1-85D9-D498B76E8DB8}" dt="2023-05-31T18:31:48.253" v="17904" actId="478"/>
          <ac:picMkLst>
            <pc:docMk/>
            <pc:sldMk cId="583737151" sldId="287"/>
            <ac:picMk id="59" creationId="{14005E52-F8AC-82E2-E9FB-C5A9B1EB6F47}"/>
          </ac:picMkLst>
        </pc:picChg>
        <pc:picChg chg="add del">
          <ac:chgData name="Lior Lin" userId="d433e202-417b-4ae9-9297-1c8ee080842f" providerId="ADAL" clId="{5A931A18-1F63-41C1-85D9-D498B76E8DB8}" dt="2023-05-31T18:32:52.472" v="17907" actId="26606"/>
          <ac:picMkLst>
            <pc:docMk/>
            <pc:sldMk cId="583737151" sldId="287"/>
            <ac:picMk id="66" creationId="{D6F2F69E-898F-0365-33AE-6EF699E49C94}"/>
          </ac:picMkLst>
        </pc:picChg>
      </pc:sldChg>
      <pc:sldChg chg="addSp delSp modSp add mod ord delAnim modAnim">
        <pc:chgData name="Lior Lin" userId="d433e202-417b-4ae9-9297-1c8ee080842f" providerId="ADAL" clId="{5A931A18-1F63-41C1-85D9-D498B76E8DB8}" dt="2023-06-13T13:07:45.279" v="19624" actId="478"/>
        <pc:sldMkLst>
          <pc:docMk/>
          <pc:sldMk cId="3866468894" sldId="287"/>
        </pc:sldMkLst>
        <pc:spChg chg="mod">
          <ac:chgData name="Lior Lin" userId="d433e202-417b-4ae9-9297-1c8ee080842f" providerId="ADAL" clId="{5A931A18-1F63-41C1-85D9-D498B76E8DB8}" dt="2023-06-02T10:02:20.072" v="19434" actId="1076"/>
          <ac:spMkLst>
            <pc:docMk/>
            <pc:sldMk cId="3866468894" sldId="287"/>
            <ac:spMk id="2" creationId="{60606FDB-778F-753A-423A-118A1EEEE866}"/>
          </ac:spMkLst>
        </pc:spChg>
        <pc:spChg chg="add del mod">
          <ac:chgData name="Lior Lin" userId="d433e202-417b-4ae9-9297-1c8ee080842f" providerId="ADAL" clId="{5A931A18-1F63-41C1-85D9-D498B76E8DB8}" dt="2023-06-13T13:07:45.279" v="19624" actId="478"/>
          <ac:spMkLst>
            <pc:docMk/>
            <pc:sldMk cId="3866468894" sldId="287"/>
            <ac:spMk id="4" creationId="{B24C8C70-EB4B-8B20-A682-79E3B5651796}"/>
          </ac:spMkLst>
        </pc:spChg>
        <pc:spChg chg="del mod">
          <ac:chgData name="Lior Lin" userId="d433e202-417b-4ae9-9297-1c8ee080842f" providerId="ADAL" clId="{5A931A18-1F63-41C1-85D9-D498B76E8DB8}" dt="2023-06-02T09:59:24.648" v="19265" actId="478"/>
          <ac:spMkLst>
            <pc:docMk/>
            <pc:sldMk cId="3866468894" sldId="287"/>
            <ac:spMk id="26" creationId="{39922872-66E9-C374-34E3-01BFD48A7212}"/>
          </ac:spMkLst>
        </pc:spChg>
        <pc:spChg chg="mod">
          <ac:chgData name="Lior Lin" userId="d433e202-417b-4ae9-9297-1c8ee080842f" providerId="ADAL" clId="{5A931A18-1F63-41C1-85D9-D498B76E8DB8}" dt="2023-06-02T10:06:30.835" v="19495" actId="20577"/>
          <ac:spMkLst>
            <pc:docMk/>
            <pc:sldMk cId="3866468894" sldId="287"/>
            <ac:spMk id="29" creationId="{86512DF8-E796-9D6A-4F05-4664D9110879}"/>
          </ac:spMkLst>
        </pc:spChg>
        <pc:picChg chg="add del mod">
          <ac:chgData name="Lior Lin" userId="d433e202-417b-4ae9-9297-1c8ee080842f" providerId="ADAL" clId="{5A931A18-1F63-41C1-85D9-D498B76E8DB8}" dt="2023-06-02T10:02:23.095" v="19436" actId="478"/>
          <ac:picMkLst>
            <pc:docMk/>
            <pc:sldMk cId="3866468894" sldId="287"/>
            <ac:picMk id="3" creationId="{99941D45-4FA9-8657-D5EE-3379D9591FA5}"/>
          </ac:picMkLst>
        </pc:picChg>
        <pc:picChg chg="mod">
          <ac:chgData name="Lior Lin" userId="d433e202-417b-4ae9-9297-1c8ee080842f" providerId="ADAL" clId="{5A931A18-1F63-41C1-85D9-D498B76E8DB8}" dt="2023-06-02T10:03:08.001" v="19463" actId="1076"/>
          <ac:picMkLst>
            <pc:docMk/>
            <pc:sldMk cId="3866468894" sldId="287"/>
            <ac:picMk id="17" creationId="{5C286831-B7B3-DDE7-5151-ECB3F017ABA3}"/>
          </ac:picMkLst>
        </pc:picChg>
        <pc:picChg chg="del">
          <ac:chgData name="Lior Lin" userId="d433e202-417b-4ae9-9297-1c8ee080842f" providerId="ADAL" clId="{5A931A18-1F63-41C1-85D9-D498B76E8DB8}" dt="2023-06-02T09:59:21.264" v="19261" actId="478"/>
          <ac:picMkLst>
            <pc:docMk/>
            <pc:sldMk cId="3866468894" sldId="287"/>
            <ac:picMk id="24" creationId="{A606B9A6-DFE2-7E73-F062-48265829EDAF}"/>
          </ac:picMkLst>
        </pc:picChg>
        <pc:cxnChg chg="del">
          <ac:chgData name="Lior Lin" userId="d433e202-417b-4ae9-9297-1c8ee080842f" providerId="ADAL" clId="{5A931A18-1F63-41C1-85D9-D498B76E8DB8}" dt="2023-06-02T09:59:23.781" v="19264" actId="478"/>
          <ac:cxnSpMkLst>
            <pc:docMk/>
            <pc:sldMk cId="3866468894" sldId="287"/>
            <ac:cxnSpMk id="27" creationId="{35129319-8A6C-2E34-78E0-6EBEA4DCE2A8}"/>
          </ac:cxnSpMkLst>
        </pc:cxnChg>
        <pc:cxnChg chg="del">
          <ac:chgData name="Lior Lin" userId="d433e202-417b-4ae9-9297-1c8ee080842f" providerId="ADAL" clId="{5A931A18-1F63-41C1-85D9-D498B76E8DB8}" dt="2023-06-02T09:59:22.442" v="19262" actId="478"/>
          <ac:cxnSpMkLst>
            <pc:docMk/>
            <pc:sldMk cId="3866468894" sldId="287"/>
            <ac:cxnSpMk id="31" creationId="{719DE058-6428-4CB1-8F48-F1DE9374F7D7}"/>
          </ac:cxnSpMkLst>
        </pc:cxnChg>
      </pc:sldChg>
      <pc:sldChg chg="addSp delSp modSp new del mod">
        <pc:chgData name="Lior Lin" userId="d433e202-417b-4ae9-9297-1c8ee080842f" providerId="ADAL" clId="{5A931A18-1F63-41C1-85D9-D498B76E8DB8}" dt="2023-06-18T12:07:52.539" v="19684" actId="2696"/>
        <pc:sldMkLst>
          <pc:docMk/>
          <pc:sldMk cId="2835376039" sldId="288"/>
        </pc:sldMkLst>
        <pc:spChg chg="del">
          <ac:chgData name="Lior Lin" userId="d433e202-417b-4ae9-9297-1c8ee080842f" providerId="ADAL" clId="{5A931A18-1F63-41C1-85D9-D498B76E8DB8}" dt="2023-06-17T18:39:36.174" v="19648" actId="478"/>
          <ac:spMkLst>
            <pc:docMk/>
            <pc:sldMk cId="2835376039" sldId="288"/>
            <ac:spMk id="2" creationId="{583874EC-87DC-AC8B-3F5C-4EC08A3C4C7C}"/>
          </ac:spMkLst>
        </pc:spChg>
        <pc:spChg chg="mod">
          <ac:chgData name="Lior Lin" userId="d433e202-417b-4ae9-9297-1c8ee080842f" providerId="ADAL" clId="{5A931A18-1F63-41C1-85D9-D498B76E8DB8}" dt="2023-06-17T17:12:53.682" v="19630" actId="1076"/>
          <ac:spMkLst>
            <pc:docMk/>
            <pc:sldMk cId="2835376039" sldId="288"/>
            <ac:spMk id="3" creationId="{6A96696C-1CEE-F5DD-4B2F-0FE52E9F802C}"/>
          </ac:spMkLst>
        </pc:spChg>
        <pc:spChg chg="add mod">
          <ac:chgData name="Lior Lin" userId="d433e202-417b-4ae9-9297-1c8ee080842f" providerId="ADAL" clId="{5A931A18-1F63-41C1-85D9-D498B76E8DB8}" dt="2023-06-17T18:50:14.239" v="19669" actId="14100"/>
          <ac:spMkLst>
            <pc:docMk/>
            <pc:sldMk cId="2835376039" sldId="288"/>
            <ac:spMk id="22" creationId="{4F1F5818-6A22-D674-91E3-136CDD044955}"/>
          </ac:spMkLst>
        </pc:spChg>
        <pc:picChg chg="add mod">
          <ac:chgData name="Lior Lin" userId="d433e202-417b-4ae9-9297-1c8ee080842f" providerId="ADAL" clId="{5A931A18-1F63-41C1-85D9-D498B76E8DB8}" dt="2023-06-17T17:12:55.394" v="19631" actId="1076"/>
          <ac:picMkLst>
            <pc:docMk/>
            <pc:sldMk cId="2835376039" sldId="288"/>
            <ac:picMk id="5" creationId="{B798AAF3-025E-28C3-6894-7A086148AD4B}"/>
          </ac:picMkLst>
        </pc:picChg>
        <pc:picChg chg="add mod">
          <ac:chgData name="Lior Lin" userId="d433e202-417b-4ae9-9297-1c8ee080842f" providerId="ADAL" clId="{5A931A18-1F63-41C1-85D9-D498B76E8DB8}" dt="2023-06-17T18:03:34.105" v="19640" actId="688"/>
          <ac:picMkLst>
            <pc:docMk/>
            <pc:sldMk cId="2835376039" sldId="288"/>
            <ac:picMk id="7" creationId="{CF1CE684-9425-DBDE-0783-B11A17EB30A6}"/>
          </ac:picMkLst>
        </pc:picChg>
        <pc:picChg chg="add mod">
          <ac:chgData name="Lior Lin" userId="d433e202-417b-4ae9-9297-1c8ee080842f" providerId="ADAL" clId="{5A931A18-1F63-41C1-85D9-D498B76E8DB8}" dt="2023-06-17T17:17:04.888" v="19637"/>
          <ac:picMkLst>
            <pc:docMk/>
            <pc:sldMk cId="2835376039" sldId="288"/>
            <ac:picMk id="9" creationId="{5A9A9881-9219-748A-4EBE-580D62D3F93A}"/>
          </ac:picMkLst>
        </pc:picChg>
        <pc:picChg chg="add mod">
          <ac:chgData name="Lior Lin" userId="d433e202-417b-4ae9-9297-1c8ee080842f" providerId="ADAL" clId="{5A931A18-1F63-41C1-85D9-D498B76E8DB8}" dt="2023-06-17T18:04:43.835" v="19643"/>
          <ac:picMkLst>
            <pc:docMk/>
            <pc:sldMk cId="2835376039" sldId="288"/>
            <ac:picMk id="11" creationId="{495D44DD-E518-1338-4F15-0102B9D7C127}"/>
          </ac:picMkLst>
        </pc:picChg>
        <pc:picChg chg="add mod">
          <ac:chgData name="Lior Lin" userId="d433e202-417b-4ae9-9297-1c8ee080842f" providerId="ADAL" clId="{5A931A18-1F63-41C1-85D9-D498B76E8DB8}" dt="2023-06-17T18:09:34.609" v="19645"/>
          <ac:picMkLst>
            <pc:docMk/>
            <pc:sldMk cId="2835376039" sldId="288"/>
            <ac:picMk id="13" creationId="{057DF0A9-E71E-4EC1-7356-3936B6AD148A}"/>
          </ac:picMkLst>
        </pc:picChg>
        <pc:picChg chg="add mod">
          <ac:chgData name="Lior Lin" userId="d433e202-417b-4ae9-9297-1c8ee080842f" providerId="ADAL" clId="{5A931A18-1F63-41C1-85D9-D498B76E8DB8}" dt="2023-06-17T18:40:01.927" v="19653" actId="688"/>
          <ac:picMkLst>
            <pc:docMk/>
            <pc:sldMk cId="2835376039" sldId="288"/>
            <ac:picMk id="15" creationId="{663D6B6C-DB28-B795-1045-9A88CAF28A5A}"/>
          </ac:picMkLst>
        </pc:picChg>
        <pc:picChg chg="add">
          <ac:chgData name="Lior Lin" userId="d433e202-417b-4ae9-9297-1c8ee080842f" providerId="ADAL" clId="{5A931A18-1F63-41C1-85D9-D498B76E8DB8}" dt="2023-06-17T18:40:06.783" v="19654" actId="22"/>
          <ac:picMkLst>
            <pc:docMk/>
            <pc:sldMk cId="2835376039" sldId="288"/>
            <ac:picMk id="17" creationId="{8844C3DD-5953-2110-0613-8C3D6D5AA365}"/>
          </ac:picMkLst>
        </pc:picChg>
        <pc:picChg chg="add del">
          <ac:chgData name="Lior Lin" userId="d433e202-417b-4ae9-9297-1c8ee080842f" providerId="ADAL" clId="{5A931A18-1F63-41C1-85D9-D498B76E8DB8}" dt="2023-06-17T18:49:57.564" v="19656" actId="478"/>
          <ac:picMkLst>
            <pc:docMk/>
            <pc:sldMk cId="2835376039" sldId="288"/>
            <ac:picMk id="19" creationId="{79A9370C-8478-7FE8-5B25-EE546EC3ADC1}"/>
          </ac:picMkLst>
        </pc:picChg>
        <pc:picChg chg="add mod">
          <ac:chgData name="Lior Lin" userId="d433e202-417b-4ae9-9297-1c8ee080842f" providerId="ADAL" clId="{5A931A18-1F63-41C1-85D9-D498B76E8DB8}" dt="2023-06-17T18:50:18.295" v="19670" actId="1076"/>
          <ac:picMkLst>
            <pc:docMk/>
            <pc:sldMk cId="2835376039" sldId="288"/>
            <ac:picMk id="21" creationId="{0E7F84BA-BBFC-821D-7CC9-E354BB791A40}"/>
          </ac:picMkLst>
        </pc:picChg>
        <pc:picChg chg="add">
          <ac:chgData name="Lior Lin" userId="d433e202-417b-4ae9-9297-1c8ee080842f" providerId="ADAL" clId="{5A931A18-1F63-41C1-85D9-D498B76E8DB8}" dt="2023-06-17T18:50:23.793" v="19671" actId="22"/>
          <ac:picMkLst>
            <pc:docMk/>
            <pc:sldMk cId="2835376039" sldId="288"/>
            <ac:picMk id="24" creationId="{E71188F8-75E0-EC2F-B3F1-9F4C0E1843A1}"/>
          </ac:picMkLst>
        </pc:picChg>
        <pc:picChg chg="add mod">
          <ac:chgData name="Lior Lin" userId="d433e202-417b-4ae9-9297-1c8ee080842f" providerId="ADAL" clId="{5A931A18-1F63-41C1-85D9-D498B76E8DB8}" dt="2023-06-17T19:00:32.363" v="19674"/>
          <ac:picMkLst>
            <pc:docMk/>
            <pc:sldMk cId="2835376039" sldId="288"/>
            <ac:picMk id="26" creationId="{7B9855EA-99E6-B30A-0610-F152B5FE4A1D}"/>
          </ac:picMkLst>
        </pc:picChg>
        <pc:picChg chg="add del mod">
          <ac:chgData name="Lior Lin" userId="d433e202-417b-4ae9-9297-1c8ee080842f" providerId="ADAL" clId="{5A931A18-1F63-41C1-85D9-D498B76E8DB8}" dt="2023-06-17T19:15:50.514" v="19678" actId="478"/>
          <ac:picMkLst>
            <pc:docMk/>
            <pc:sldMk cId="2835376039" sldId="288"/>
            <ac:picMk id="28" creationId="{DF722EFF-6380-9E96-2569-2DA157014335}"/>
          </ac:picMkLst>
        </pc:picChg>
        <pc:picChg chg="add mod">
          <ac:chgData name="Lior Lin" userId="d433e202-417b-4ae9-9297-1c8ee080842f" providerId="ADAL" clId="{5A931A18-1F63-41C1-85D9-D498B76E8DB8}" dt="2023-06-18T11:02:15.418" v="19681" actId="1076"/>
          <ac:picMkLst>
            <pc:docMk/>
            <pc:sldMk cId="2835376039" sldId="288"/>
            <ac:picMk id="30" creationId="{4AF8657B-B932-AB20-6397-26B816409A46}"/>
          </ac:picMkLst>
        </pc:picChg>
        <pc:picChg chg="add mod">
          <ac:chgData name="Lior Lin" userId="d433e202-417b-4ae9-9297-1c8ee080842f" providerId="ADAL" clId="{5A931A18-1F63-41C1-85D9-D498B76E8DB8}" dt="2023-06-18T11:05:05.994" v="19683"/>
          <ac:picMkLst>
            <pc:docMk/>
            <pc:sldMk cId="2835376039" sldId="288"/>
            <ac:picMk id="32" creationId="{4E5F1DB5-28D8-A8AC-A88F-CDEBA2FE6A51}"/>
          </ac:picMkLst>
        </pc:picChg>
      </pc:sldChg>
      <pc:sldChg chg="add del">
        <pc:chgData name="Lior Lin" userId="d433e202-417b-4ae9-9297-1c8ee080842f" providerId="ADAL" clId="{5A931A18-1F63-41C1-85D9-D498B76E8DB8}" dt="2023-05-31T18:44:44.476" v="18198" actId="47"/>
        <pc:sldMkLst>
          <pc:docMk/>
          <pc:sldMk cId="2911318419" sldId="288"/>
        </pc:sldMkLst>
      </pc:sldChg>
      <pc:sldChg chg="addSp delSp modSp new del mod setBg">
        <pc:chgData name="Lior Lin" userId="d433e202-417b-4ae9-9297-1c8ee080842f" providerId="ADAL" clId="{5A931A18-1F63-41C1-85D9-D498B76E8DB8}" dt="2023-06-13T13:06:42.444" v="19615" actId="2696"/>
        <pc:sldMkLst>
          <pc:docMk/>
          <pc:sldMk cId="3329882856" sldId="288"/>
        </pc:sldMkLst>
        <pc:spChg chg="mod">
          <ac:chgData name="Lior Lin" userId="d433e202-417b-4ae9-9297-1c8ee080842f" providerId="ADAL" clId="{5A931A18-1F63-41C1-85D9-D498B76E8DB8}" dt="2023-06-13T13:06:09.672" v="19583" actId="26606"/>
          <ac:spMkLst>
            <pc:docMk/>
            <pc:sldMk cId="3329882856" sldId="288"/>
            <ac:spMk id="2" creationId="{01EE06B8-AAB4-E48A-69F4-0577EA44E98A}"/>
          </ac:spMkLst>
        </pc:spChg>
        <pc:spChg chg="mod">
          <ac:chgData name="Lior Lin" userId="d433e202-417b-4ae9-9297-1c8ee080842f" providerId="ADAL" clId="{5A931A18-1F63-41C1-85D9-D498B76E8DB8}" dt="2023-06-13T13:06:20.239" v="19614" actId="20577"/>
          <ac:spMkLst>
            <pc:docMk/>
            <pc:sldMk cId="3329882856" sldId="288"/>
            <ac:spMk id="3" creationId="{DB349719-D397-8CAC-3277-45615A7BBAFA}"/>
          </ac:spMkLst>
        </pc:spChg>
        <pc:spChg chg="add del">
          <ac:chgData name="Lior Lin" userId="d433e202-417b-4ae9-9297-1c8ee080842f" providerId="ADAL" clId="{5A931A18-1F63-41C1-85D9-D498B76E8DB8}" dt="2023-06-13T13:06:07.225" v="19578" actId="26606"/>
          <ac:spMkLst>
            <pc:docMk/>
            <pc:sldMk cId="3329882856" sldId="288"/>
            <ac:spMk id="9" creationId="{8FC9BE17-9A7B-462D-AE50-3D8777387304}"/>
          </ac:spMkLst>
        </pc:spChg>
        <pc:spChg chg="add del">
          <ac:chgData name="Lior Lin" userId="d433e202-417b-4ae9-9297-1c8ee080842f" providerId="ADAL" clId="{5A931A18-1F63-41C1-85D9-D498B76E8DB8}" dt="2023-06-13T13:06:08.477" v="19580" actId="26606"/>
          <ac:spMkLst>
            <pc:docMk/>
            <pc:sldMk cId="3329882856" sldId="288"/>
            <ac:spMk id="10" creationId="{EDDBB197-D710-4A4F-A9CA-FD2177498BE8}"/>
          </ac:spMkLst>
        </pc:spChg>
        <pc:spChg chg="add del">
          <ac:chgData name="Lior Lin" userId="d433e202-417b-4ae9-9297-1c8ee080842f" providerId="ADAL" clId="{5A931A18-1F63-41C1-85D9-D498B76E8DB8}" dt="2023-06-13T13:06:07.225" v="19578" actId="26606"/>
          <ac:spMkLst>
            <pc:docMk/>
            <pc:sldMk cId="3329882856" sldId="288"/>
            <ac:spMk id="11" creationId="{3EBE8569-6AEC-4B8C-8D53-2DE337CDBA65}"/>
          </ac:spMkLst>
        </pc:spChg>
        <pc:spChg chg="add del">
          <ac:chgData name="Lior Lin" userId="d433e202-417b-4ae9-9297-1c8ee080842f" providerId="ADAL" clId="{5A931A18-1F63-41C1-85D9-D498B76E8DB8}" dt="2023-06-13T13:06:08.477" v="19580" actId="26606"/>
          <ac:spMkLst>
            <pc:docMk/>
            <pc:sldMk cId="3329882856" sldId="288"/>
            <ac:spMk id="12" creationId="{975D1CFA-2CDB-4B64-BD9F-85744E8DA12F}"/>
          </ac:spMkLst>
        </pc:spChg>
        <pc:spChg chg="add del">
          <ac:chgData name="Lior Lin" userId="d433e202-417b-4ae9-9297-1c8ee080842f" providerId="ADAL" clId="{5A931A18-1F63-41C1-85D9-D498B76E8DB8}" dt="2023-06-13T13:06:07.225" v="19578" actId="26606"/>
          <ac:spMkLst>
            <pc:docMk/>
            <pc:sldMk cId="3329882856" sldId="288"/>
            <ac:spMk id="13" creationId="{55D4142C-5077-457F-A6AD-3FECFDB39685}"/>
          </ac:spMkLst>
        </pc:spChg>
        <pc:spChg chg="add del">
          <ac:chgData name="Lior Lin" userId="d433e202-417b-4ae9-9297-1c8ee080842f" providerId="ADAL" clId="{5A931A18-1F63-41C1-85D9-D498B76E8DB8}" dt="2023-06-13T13:06:07.225" v="19578" actId="26606"/>
          <ac:spMkLst>
            <pc:docMk/>
            <pc:sldMk cId="3329882856" sldId="288"/>
            <ac:spMk id="15" creationId="{7A5F0580-5EE9-419F-96EE-B6529EF6E7D0}"/>
          </ac:spMkLst>
        </pc:spChg>
        <pc:spChg chg="add del">
          <ac:chgData name="Lior Lin" userId="d433e202-417b-4ae9-9297-1c8ee080842f" providerId="ADAL" clId="{5A931A18-1F63-41C1-85D9-D498B76E8DB8}" dt="2023-06-13T13:06:09.662" v="19582" actId="26606"/>
          <ac:spMkLst>
            <pc:docMk/>
            <pc:sldMk cId="3329882856" sldId="288"/>
            <ac:spMk id="21" creationId="{EDDBB197-D710-4A4F-A9CA-FD2177498BE8}"/>
          </ac:spMkLst>
        </pc:spChg>
        <pc:spChg chg="add del">
          <ac:chgData name="Lior Lin" userId="d433e202-417b-4ae9-9297-1c8ee080842f" providerId="ADAL" clId="{5A931A18-1F63-41C1-85D9-D498B76E8DB8}" dt="2023-06-13T13:06:09.662" v="19582" actId="26606"/>
          <ac:spMkLst>
            <pc:docMk/>
            <pc:sldMk cId="3329882856" sldId="288"/>
            <ac:spMk id="22" creationId="{975D1CFA-2CDB-4B64-BD9F-85744E8DA12F}"/>
          </ac:spMkLst>
        </pc:spChg>
        <pc:spChg chg="add">
          <ac:chgData name="Lior Lin" userId="d433e202-417b-4ae9-9297-1c8ee080842f" providerId="ADAL" clId="{5A931A18-1F63-41C1-85D9-D498B76E8DB8}" dt="2023-06-13T13:06:09.672" v="19583" actId="26606"/>
          <ac:spMkLst>
            <pc:docMk/>
            <pc:sldMk cId="3329882856" sldId="288"/>
            <ac:spMk id="30" creationId="{EDDBB197-D710-4A4F-A9CA-FD2177498BE8}"/>
          </ac:spMkLst>
        </pc:spChg>
        <pc:spChg chg="add">
          <ac:chgData name="Lior Lin" userId="d433e202-417b-4ae9-9297-1c8ee080842f" providerId="ADAL" clId="{5A931A18-1F63-41C1-85D9-D498B76E8DB8}" dt="2023-06-13T13:06:09.672" v="19583" actId="26606"/>
          <ac:spMkLst>
            <pc:docMk/>
            <pc:sldMk cId="3329882856" sldId="288"/>
            <ac:spMk id="31" creationId="{975D1CFA-2CDB-4B64-BD9F-85744E8DA12F}"/>
          </ac:spMkLst>
        </pc:spChg>
        <pc:grpChg chg="add del">
          <ac:chgData name="Lior Lin" userId="d433e202-417b-4ae9-9297-1c8ee080842f" providerId="ADAL" clId="{5A931A18-1F63-41C1-85D9-D498B76E8DB8}" dt="2023-06-13T13:06:08.477" v="19580" actId="26606"/>
          <ac:grpSpMkLst>
            <pc:docMk/>
            <pc:sldMk cId="3329882856" sldId="288"/>
            <ac:grpSpMk id="14" creationId="{25EE5136-01F1-466C-962D-BA9B4C6757AA}"/>
          </ac:grpSpMkLst>
        </pc:grpChg>
        <pc:grpChg chg="add del">
          <ac:chgData name="Lior Lin" userId="d433e202-417b-4ae9-9297-1c8ee080842f" providerId="ADAL" clId="{5A931A18-1F63-41C1-85D9-D498B76E8DB8}" dt="2023-06-13T13:06:09.662" v="19582" actId="26606"/>
          <ac:grpSpMkLst>
            <pc:docMk/>
            <pc:sldMk cId="3329882856" sldId="288"/>
            <ac:grpSpMk id="23" creationId="{25EE5136-01F1-466C-962D-BA9B4C6757AA}"/>
          </ac:grpSpMkLst>
        </pc:grpChg>
        <pc:grpChg chg="add">
          <ac:chgData name="Lior Lin" userId="d433e202-417b-4ae9-9297-1c8ee080842f" providerId="ADAL" clId="{5A931A18-1F63-41C1-85D9-D498B76E8DB8}" dt="2023-06-13T13:06:09.672" v="19583" actId="26606"/>
          <ac:grpSpMkLst>
            <pc:docMk/>
            <pc:sldMk cId="3329882856" sldId="288"/>
            <ac:grpSpMk id="32" creationId="{25EE5136-01F1-466C-962D-BA9B4C6757AA}"/>
          </ac:grpSpMkLst>
        </pc:grpChg>
        <pc:picChg chg="add del">
          <ac:chgData name="Lior Lin" userId="d433e202-417b-4ae9-9297-1c8ee080842f" providerId="ADAL" clId="{5A931A18-1F63-41C1-85D9-D498B76E8DB8}" dt="2023-06-13T13:06:07.225" v="19578" actId="26606"/>
          <ac:picMkLst>
            <pc:docMk/>
            <pc:sldMk cId="3329882856" sldId="288"/>
            <ac:picMk id="5" creationId="{A08DD531-EB56-FA2E-ED90-237EB351517C}"/>
          </ac:picMkLst>
        </pc:picChg>
        <pc:picChg chg="add del">
          <ac:chgData name="Lior Lin" userId="d433e202-417b-4ae9-9297-1c8ee080842f" providerId="ADAL" clId="{5A931A18-1F63-41C1-85D9-D498B76E8DB8}" dt="2023-06-13T13:06:08.477" v="19580" actId="26606"/>
          <ac:picMkLst>
            <pc:docMk/>
            <pc:sldMk cId="3329882856" sldId="288"/>
            <ac:picMk id="7" creationId="{6F684A77-D000-CC6D-86E5-1C40434349A1}"/>
          </ac:picMkLst>
        </pc:picChg>
        <pc:picChg chg="add del">
          <ac:chgData name="Lior Lin" userId="d433e202-417b-4ae9-9297-1c8ee080842f" providerId="ADAL" clId="{5A931A18-1F63-41C1-85D9-D498B76E8DB8}" dt="2023-06-13T13:06:09.662" v="19582" actId="26606"/>
          <ac:picMkLst>
            <pc:docMk/>
            <pc:sldMk cId="3329882856" sldId="288"/>
            <ac:picMk id="28" creationId="{07EB71F7-2937-CD84-DBE9-0BE459C91356}"/>
          </ac:picMkLst>
        </pc:picChg>
        <pc:picChg chg="add">
          <ac:chgData name="Lior Lin" userId="d433e202-417b-4ae9-9297-1c8ee080842f" providerId="ADAL" clId="{5A931A18-1F63-41C1-85D9-D498B76E8DB8}" dt="2023-06-13T13:06:09.672" v="19583" actId="26606"/>
          <ac:picMkLst>
            <pc:docMk/>
            <pc:sldMk cId="3329882856" sldId="288"/>
            <ac:picMk id="34" creationId="{6F684A77-D000-CC6D-86E5-1C40434349A1}"/>
          </ac:picMkLst>
        </pc:picChg>
      </pc:sldChg>
      <pc:sldChg chg="addSp delSp modSp add del mod">
        <pc:chgData name="Lior Lin" userId="d433e202-417b-4ae9-9297-1c8ee080842f" providerId="ADAL" clId="{5A931A18-1F63-41C1-85D9-D498B76E8DB8}" dt="2023-05-31T18:44:25.392" v="18188" actId="47"/>
        <pc:sldMkLst>
          <pc:docMk/>
          <pc:sldMk cId="3873277115" sldId="288"/>
        </pc:sldMkLst>
        <pc:spChg chg="del mod">
          <ac:chgData name="Lior Lin" userId="d433e202-417b-4ae9-9297-1c8ee080842f" providerId="ADAL" clId="{5A931A18-1F63-41C1-85D9-D498B76E8DB8}" dt="2023-05-31T18:43:31.375" v="18179" actId="21"/>
          <ac:spMkLst>
            <pc:docMk/>
            <pc:sldMk cId="3873277115" sldId="288"/>
            <ac:spMk id="2" creationId="{8B27B347-CD96-5DE0-6A32-712DB6D52FB2}"/>
          </ac:spMkLst>
        </pc:spChg>
        <pc:spChg chg="del">
          <ac:chgData name="Lior Lin" userId="d433e202-417b-4ae9-9297-1c8ee080842f" providerId="ADAL" clId="{5A931A18-1F63-41C1-85D9-D498B76E8DB8}" dt="2023-05-31T18:37:51.064" v="17920" actId="478"/>
          <ac:spMkLst>
            <pc:docMk/>
            <pc:sldMk cId="3873277115" sldId="288"/>
            <ac:spMk id="3" creationId="{F43457A5-8ED0-C2E0-19BE-A01154A911D5}"/>
          </ac:spMkLst>
        </pc:spChg>
        <pc:spChg chg="add mod">
          <ac:chgData name="Lior Lin" userId="d433e202-417b-4ae9-9297-1c8ee080842f" providerId="ADAL" clId="{5A931A18-1F63-41C1-85D9-D498B76E8DB8}" dt="2023-05-31T18:43:31.375" v="18179" actId="21"/>
          <ac:spMkLst>
            <pc:docMk/>
            <pc:sldMk cId="3873277115" sldId="288"/>
            <ac:spMk id="5" creationId="{1F4F3D81-F071-2D42-B541-69AFC5BF5EBD}"/>
          </ac:spMkLst>
        </pc:spChg>
        <pc:spChg chg="del">
          <ac:chgData name="Lior Lin" userId="d433e202-417b-4ae9-9297-1c8ee080842f" providerId="ADAL" clId="{5A931A18-1F63-41C1-85D9-D498B76E8DB8}" dt="2023-05-31T18:37:52.905" v="17921" actId="478"/>
          <ac:spMkLst>
            <pc:docMk/>
            <pc:sldMk cId="3873277115" sldId="288"/>
            <ac:spMk id="6" creationId="{40202E45-8DD5-F001-7C03-A512B34DE9DE}"/>
          </ac:spMkLst>
        </pc:spChg>
        <pc:graphicFrameChg chg="del">
          <ac:chgData name="Lior Lin" userId="d433e202-417b-4ae9-9297-1c8ee080842f" providerId="ADAL" clId="{5A931A18-1F63-41C1-85D9-D498B76E8DB8}" dt="2023-05-31T18:37:48.851" v="17919" actId="478"/>
          <ac:graphicFrameMkLst>
            <pc:docMk/>
            <pc:sldMk cId="3873277115" sldId="288"/>
            <ac:graphicFrameMk id="57" creationId="{0DB9408B-BE7B-4576-6106-45DC7604ED84}"/>
          </ac:graphicFrameMkLst>
        </pc:graphicFrameChg>
      </pc:sldChg>
      <pc:sldChg chg="addSp delSp add del setBg delDesignElem">
        <pc:chgData name="Lior Lin" userId="d433e202-417b-4ae9-9297-1c8ee080842f" providerId="ADAL" clId="{5A931A18-1F63-41C1-85D9-D498B76E8DB8}" dt="2023-05-31T18:44:37.457" v="18194"/>
        <pc:sldMkLst>
          <pc:docMk/>
          <pc:sldMk cId="1001053575" sldId="289"/>
        </pc:sldMkLst>
        <pc:spChg chg="add del">
          <ac:chgData name="Lior Lin" userId="d433e202-417b-4ae9-9297-1c8ee080842f" providerId="ADAL" clId="{5A931A18-1F63-41C1-85D9-D498B76E8DB8}" dt="2023-05-31T18:44:37.457" v="18194"/>
          <ac:spMkLst>
            <pc:docMk/>
            <pc:sldMk cId="1001053575" sldId="289"/>
            <ac:spMk id="50" creationId="{50E4C519-FBE9-4ABE-A8F9-C2CBE326932F}"/>
          </ac:spMkLst>
        </pc:spChg>
        <pc:spChg chg="add del">
          <ac:chgData name="Lior Lin" userId="d433e202-417b-4ae9-9297-1c8ee080842f" providerId="ADAL" clId="{5A931A18-1F63-41C1-85D9-D498B76E8DB8}" dt="2023-05-31T18:44:37.457" v="18194"/>
          <ac:spMkLst>
            <pc:docMk/>
            <pc:sldMk cId="1001053575" sldId="289"/>
            <ac:spMk id="52" creationId="{80EC29FB-299E-49F3-8C7B-01199632A30F}"/>
          </ac:spMkLst>
        </pc:spChg>
        <pc:spChg chg="add del">
          <ac:chgData name="Lior Lin" userId="d433e202-417b-4ae9-9297-1c8ee080842f" providerId="ADAL" clId="{5A931A18-1F63-41C1-85D9-D498B76E8DB8}" dt="2023-05-31T18:44:37.457" v="18194"/>
          <ac:spMkLst>
            <pc:docMk/>
            <pc:sldMk cId="1001053575" sldId="289"/>
            <ac:spMk id="54" creationId="{C29A2522-B27A-45C5-897B-79A1407D159A}"/>
          </ac:spMkLst>
        </pc:spChg>
        <pc:spChg chg="add del">
          <ac:chgData name="Lior Lin" userId="d433e202-417b-4ae9-9297-1c8ee080842f" providerId="ADAL" clId="{5A931A18-1F63-41C1-85D9-D498B76E8DB8}" dt="2023-05-31T18:44:37.457" v="18194"/>
          <ac:spMkLst>
            <pc:docMk/>
            <pc:sldMk cId="1001053575" sldId="289"/>
            <ac:spMk id="56" creationId="{98E79BE4-34FE-485A-98A5-92CE8F7C4743}"/>
          </ac:spMkLst>
        </pc:spChg>
        <pc:spChg chg="add del">
          <ac:chgData name="Lior Lin" userId="d433e202-417b-4ae9-9297-1c8ee080842f" providerId="ADAL" clId="{5A931A18-1F63-41C1-85D9-D498B76E8DB8}" dt="2023-05-31T18:44:37.457" v="18194"/>
          <ac:spMkLst>
            <pc:docMk/>
            <pc:sldMk cId="1001053575" sldId="289"/>
            <ac:spMk id="58" creationId="{7A5F0580-5EE9-419F-96EE-B6529EF6E7D0}"/>
          </ac:spMkLst>
        </pc:spChg>
      </pc:sldChg>
      <pc:sldChg chg="addSp delSp modSp add del mod ord delAnim">
        <pc:chgData name="Lior Lin" userId="d433e202-417b-4ae9-9297-1c8ee080842f" providerId="ADAL" clId="{5A931A18-1F63-41C1-85D9-D498B76E8DB8}" dt="2023-05-31T18:44:33.276" v="18190" actId="2696"/>
        <pc:sldMkLst>
          <pc:docMk/>
          <pc:sldMk cId="4201892046" sldId="289"/>
        </pc:sldMkLst>
        <pc:spChg chg="del mod">
          <ac:chgData name="Lior Lin" userId="d433e202-417b-4ae9-9297-1c8ee080842f" providerId="ADAL" clId="{5A931A18-1F63-41C1-85D9-D498B76E8DB8}" dt="2023-05-31T18:43:36.020" v="18181" actId="478"/>
          <ac:spMkLst>
            <pc:docMk/>
            <pc:sldMk cId="4201892046" sldId="289"/>
            <ac:spMk id="2" creationId="{60606FDB-778F-753A-423A-118A1EEEE866}"/>
          </ac:spMkLst>
        </pc:spChg>
        <pc:spChg chg="add del mod">
          <ac:chgData name="Lior Lin" userId="d433e202-417b-4ae9-9297-1c8ee080842f" providerId="ADAL" clId="{5A931A18-1F63-41C1-85D9-D498B76E8DB8}" dt="2023-05-31T18:43:39.057" v="18184" actId="478"/>
          <ac:spMkLst>
            <pc:docMk/>
            <pc:sldMk cId="4201892046" sldId="289"/>
            <ac:spMk id="4" creationId="{0795901C-2969-14D7-5F60-165DAC2E1E3D}"/>
          </ac:spMkLst>
        </pc:spChg>
        <pc:spChg chg="add del mod">
          <ac:chgData name="Lior Lin" userId="d433e202-417b-4ae9-9297-1c8ee080842f" providerId="ADAL" clId="{5A931A18-1F63-41C1-85D9-D498B76E8DB8}" dt="2023-05-31T18:44:30.766" v="18189" actId="21"/>
          <ac:spMkLst>
            <pc:docMk/>
            <pc:sldMk cId="4201892046" sldId="289"/>
            <ac:spMk id="5" creationId="{3F32A5F6-FC77-4046-5A76-FBD04800AB38}"/>
          </ac:spMkLst>
        </pc:spChg>
        <pc:spChg chg="del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44" creationId="{178FB36B-5BFE-42CA-BC60-1115E0D95EEC}"/>
          </ac:spMkLst>
        </pc:spChg>
        <pc:spChg chg="del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45" creationId="{ECC07320-C2CA-4E29-8481-9D9E143C7788}"/>
          </ac:spMkLst>
        </pc:spChg>
        <pc:spChg chg="add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50" creationId="{50E4C519-FBE9-4ABE-A8F9-C2CBE326932F}"/>
          </ac:spMkLst>
        </pc:spChg>
        <pc:spChg chg="add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52" creationId="{80EC29FB-299E-49F3-8C7B-01199632A30F}"/>
          </ac:spMkLst>
        </pc:spChg>
        <pc:spChg chg="add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54" creationId="{C29A2522-B27A-45C5-897B-79A1407D159A}"/>
          </ac:spMkLst>
        </pc:spChg>
        <pc:spChg chg="add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56" creationId="{98E79BE4-34FE-485A-98A5-92CE8F7C4743}"/>
          </ac:spMkLst>
        </pc:spChg>
        <pc:spChg chg="add">
          <ac:chgData name="Lior Lin" userId="d433e202-417b-4ae9-9297-1c8ee080842f" providerId="ADAL" clId="{5A931A18-1F63-41C1-85D9-D498B76E8DB8}" dt="2023-05-31T18:43:48.722" v="18185" actId="26606"/>
          <ac:spMkLst>
            <pc:docMk/>
            <pc:sldMk cId="4201892046" sldId="289"/>
            <ac:spMk id="58" creationId="{7A5F0580-5EE9-419F-96EE-B6529EF6E7D0}"/>
          </ac:spMkLst>
        </pc:spChg>
        <pc:picChg chg="mod">
          <ac:chgData name="Lior Lin" userId="d433e202-417b-4ae9-9297-1c8ee080842f" providerId="ADAL" clId="{5A931A18-1F63-41C1-85D9-D498B76E8DB8}" dt="2023-05-31T18:43:48.722" v="18185" actId="26606"/>
          <ac:picMkLst>
            <pc:docMk/>
            <pc:sldMk cId="4201892046" sldId="289"/>
            <ac:picMk id="17" creationId="{5C286831-B7B3-DDE7-5151-ECB3F017ABA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610DF-1794-4D1A-9DF1-3C60C439B951}" type="doc">
      <dgm:prSet loTypeId="urn:microsoft.com/office/officeart/2018/2/layout/IconVerticalSolidList" loCatId="icon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223059-A8F9-40CF-A747-BD8B9CF5A1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Raw data is presented, consideration of additional parameters is required  </a:t>
          </a:r>
        </a:p>
      </dgm:t>
    </dgm:pt>
    <dgm:pt modelId="{DFC0B02C-350C-4A08-AFFC-92807709FC79}" type="parTrans" cxnId="{245F49C5-1B2B-4923-BA1D-C0722450C06E}">
      <dgm:prSet/>
      <dgm:spPr/>
      <dgm:t>
        <a:bodyPr/>
        <a:lstStyle/>
        <a:p>
          <a:endParaRPr lang="en-US"/>
        </a:p>
      </dgm:t>
    </dgm:pt>
    <dgm:pt modelId="{24FFEAED-156C-459D-BAAF-64E1210240F5}" type="sibTrans" cxnId="{245F49C5-1B2B-4923-BA1D-C0722450C06E}">
      <dgm:prSet/>
      <dgm:spPr/>
      <dgm:t>
        <a:bodyPr/>
        <a:lstStyle/>
        <a:p>
          <a:endParaRPr lang="en-US"/>
        </a:p>
      </dgm:t>
    </dgm:pt>
    <dgm:pt modelId="{A0FA2215-D1E3-4DD6-A59E-9B8FAD6E46B8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54C68290-13D8-4061-97B6-4715006F5C8F}" type="parTrans" cxnId="{A5456DA0-A177-47F4-A2C2-68CC61F2859E}">
      <dgm:prSet/>
      <dgm:spPr/>
      <dgm:t>
        <a:bodyPr/>
        <a:lstStyle/>
        <a:p>
          <a:endParaRPr lang="en-US"/>
        </a:p>
      </dgm:t>
    </dgm:pt>
    <dgm:pt modelId="{CFF73C1B-5796-4639-8A07-E3A4E703C599}" type="sibTrans" cxnId="{A5456DA0-A177-47F4-A2C2-68CC61F2859E}">
      <dgm:prSet/>
      <dgm:spPr/>
      <dgm:t>
        <a:bodyPr/>
        <a:lstStyle/>
        <a:p>
          <a:endParaRPr lang="en-US"/>
        </a:p>
      </dgm:t>
    </dgm:pt>
    <dgm:pt modelId="{E3A96E72-3566-4757-9179-0C9FFDBC11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Findings in the 1</a:t>
          </a:r>
          <a:r>
            <a:rPr lang="en-US" baseline="30000" dirty="0"/>
            <a:t>st</a:t>
          </a:r>
          <a:r>
            <a:rPr lang="en-US" dirty="0"/>
            <a:t>  memory session, although not significant, imply effects in a direction that certifies the maze paradigm as relevant.</a:t>
          </a:r>
        </a:p>
      </dgm:t>
    </dgm:pt>
    <dgm:pt modelId="{50B42D78-9B63-4C0D-BA51-DF97DDC0D584}" type="parTrans" cxnId="{E21188F3-570F-4FA7-82AE-E5B1A7E37DB7}">
      <dgm:prSet/>
      <dgm:spPr/>
      <dgm:t>
        <a:bodyPr/>
        <a:lstStyle/>
        <a:p>
          <a:endParaRPr lang="en-US"/>
        </a:p>
      </dgm:t>
    </dgm:pt>
    <dgm:pt modelId="{CD3D64A0-0C3B-4720-85BE-94A1A0A73E70}" type="sibTrans" cxnId="{E21188F3-570F-4FA7-82AE-E5B1A7E37DB7}">
      <dgm:prSet/>
      <dgm:spPr/>
      <dgm:t>
        <a:bodyPr/>
        <a:lstStyle/>
        <a:p>
          <a:endParaRPr lang="en-US"/>
        </a:p>
      </dgm:t>
    </dgm:pt>
    <dgm:pt modelId="{BA38104D-40C7-4536-8787-718C138952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Findings in the 2</a:t>
          </a:r>
          <a:r>
            <a:rPr lang="en-US" baseline="30000" dirty="0"/>
            <a:t>nd</a:t>
          </a:r>
          <a:r>
            <a:rPr lang="en-US" dirty="0"/>
            <a:t>  memory session are opposite from the 1</a:t>
          </a:r>
          <a:r>
            <a:rPr lang="en-US" baseline="30000" dirty="0"/>
            <a:t>st</a:t>
          </a:r>
          <a:r>
            <a:rPr lang="en-US" dirty="0"/>
            <a:t> and from expectations and may result from participation thresholding method.   </a:t>
          </a:r>
          <a:endParaRPr lang="en-US" baseline="30000" dirty="0"/>
        </a:p>
      </dgm:t>
    </dgm:pt>
    <dgm:pt modelId="{07D94195-4B33-404D-B71B-C45A5831BAB5}" type="parTrans" cxnId="{5676AAA5-29A9-4C95-9E78-8545DD791A3B}">
      <dgm:prSet/>
      <dgm:spPr/>
      <dgm:t>
        <a:bodyPr/>
        <a:lstStyle/>
        <a:p>
          <a:endParaRPr lang="en-US"/>
        </a:p>
      </dgm:t>
    </dgm:pt>
    <dgm:pt modelId="{54D7A88B-3A79-4B7E-8E59-955B2186138E}" type="sibTrans" cxnId="{5676AAA5-29A9-4C95-9E78-8545DD791A3B}">
      <dgm:prSet/>
      <dgm:spPr/>
      <dgm:t>
        <a:bodyPr/>
        <a:lstStyle/>
        <a:p>
          <a:endParaRPr lang="en-US"/>
        </a:p>
      </dgm:t>
    </dgm:pt>
    <dgm:pt modelId="{B48E6415-7139-441C-A616-FE414D3E65A8}" type="pres">
      <dgm:prSet presAssocID="{1F4610DF-1794-4D1A-9DF1-3C60C439B951}" presName="root" presStyleCnt="0">
        <dgm:presLayoutVars>
          <dgm:dir/>
          <dgm:resizeHandles val="exact"/>
        </dgm:presLayoutVars>
      </dgm:prSet>
      <dgm:spPr/>
    </dgm:pt>
    <dgm:pt modelId="{377D387E-A184-4DA4-AA65-14932504BEC6}" type="pres">
      <dgm:prSet presAssocID="{D8223059-A8F9-40CF-A747-BD8B9CF5A1B4}" presName="compNode" presStyleCnt="0"/>
      <dgm:spPr/>
    </dgm:pt>
    <dgm:pt modelId="{AA8D4504-C53A-429B-865A-D05F8C8DD9F2}" type="pres">
      <dgm:prSet presAssocID="{D8223059-A8F9-40CF-A747-BD8B9CF5A1B4}" presName="bgRect" presStyleLbl="bgShp" presStyleIdx="0" presStyleCnt="3" custLinFactNeighborX="0" custLinFactNeighborY="-21410"/>
      <dgm:spPr/>
    </dgm:pt>
    <dgm:pt modelId="{8CCAA822-2D53-4308-B470-17E90F0B53ED}" type="pres">
      <dgm:prSet presAssocID="{D8223059-A8F9-40CF-A747-BD8B9CF5A1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08A7A46-554F-4AD7-B6A4-D1A0638B245E}" type="pres">
      <dgm:prSet presAssocID="{D8223059-A8F9-40CF-A747-BD8B9CF5A1B4}" presName="spaceRect" presStyleCnt="0"/>
      <dgm:spPr/>
    </dgm:pt>
    <dgm:pt modelId="{788D7C3E-B140-4F3E-B9C3-99A0F331C794}" type="pres">
      <dgm:prSet presAssocID="{D8223059-A8F9-40CF-A747-BD8B9CF5A1B4}" presName="parTx" presStyleLbl="revTx" presStyleIdx="0" presStyleCnt="4">
        <dgm:presLayoutVars>
          <dgm:chMax val="0"/>
          <dgm:chPref val="0"/>
        </dgm:presLayoutVars>
      </dgm:prSet>
      <dgm:spPr/>
    </dgm:pt>
    <dgm:pt modelId="{0711F741-7FAE-46D0-802F-CC9F5A49E39B}" type="pres">
      <dgm:prSet presAssocID="{D8223059-A8F9-40CF-A747-BD8B9CF5A1B4}" presName="desTx" presStyleLbl="revTx" presStyleIdx="1" presStyleCnt="4">
        <dgm:presLayoutVars/>
      </dgm:prSet>
      <dgm:spPr/>
    </dgm:pt>
    <dgm:pt modelId="{B7F7E974-B2F9-4025-BA3D-AB0FA8BEF654}" type="pres">
      <dgm:prSet presAssocID="{24FFEAED-156C-459D-BAAF-64E1210240F5}" presName="sibTrans" presStyleCnt="0"/>
      <dgm:spPr/>
    </dgm:pt>
    <dgm:pt modelId="{287935B5-809A-4C33-B97B-8E158381AF45}" type="pres">
      <dgm:prSet presAssocID="{E3A96E72-3566-4757-9179-0C9FFDBC117C}" presName="compNode" presStyleCnt="0"/>
      <dgm:spPr/>
    </dgm:pt>
    <dgm:pt modelId="{4C6AC22C-C07D-41BF-A5E6-677E80559886}" type="pres">
      <dgm:prSet presAssocID="{E3A96E72-3566-4757-9179-0C9FFDBC117C}" presName="bgRect" presStyleLbl="bgShp" presStyleIdx="1" presStyleCnt="3"/>
      <dgm:spPr/>
    </dgm:pt>
    <dgm:pt modelId="{FD697EAE-BE70-4F32-B468-D9CDF2065F69}" type="pres">
      <dgm:prSet presAssocID="{E3A96E72-3566-4757-9179-0C9FFDBC11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83BB6E9-5B69-4EF5-A101-C3E21318B134}" type="pres">
      <dgm:prSet presAssocID="{E3A96E72-3566-4757-9179-0C9FFDBC117C}" presName="spaceRect" presStyleCnt="0"/>
      <dgm:spPr/>
    </dgm:pt>
    <dgm:pt modelId="{C373647F-0A15-4D41-9457-AE7222F2806F}" type="pres">
      <dgm:prSet presAssocID="{E3A96E72-3566-4757-9179-0C9FFDBC117C}" presName="parTx" presStyleLbl="revTx" presStyleIdx="2" presStyleCnt="4">
        <dgm:presLayoutVars>
          <dgm:chMax val="0"/>
          <dgm:chPref val="0"/>
        </dgm:presLayoutVars>
      </dgm:prSet>
      <dgm:spPr/>
    </dgm:pt>
    <dgm:pt modelId="{FEDE33D0-5A0B-45C9-9E25-EB65D84CE659}" type="pres">
      <dgm:prSet presAssocID="{CD3D64A0-0C3B-4720-85BE-94A1A0A73E70}" presName="sibTrans" presStyleCnt="0"/>
      <dgm:spPr/>
    </dgm:pt>
    <dgm:pt modelId="{8131711B-339F-48E6-A268-41954AB41DA4}" type="pres">
      <dgm:prSet presAssocID="{BA38104D-40C7-4536-8787-718C13895280}" presName="compNode" presStyleCnt="0"/>
      <dgm:spPr/>
    </dgm:pt>
    <dgm:pt modelId="{05FDEF3D-DF74-41E6-A75A-B9AEF29B10D8}" type="pres">
      <dgm:prSet presAssocID="{BA38104D-40C7-4536-8787-718C13895280}" presName="bgRect" presStyleLbl="bgShp" presStyleIdx="2" presStyleCnt="3"/>
      <dgm:spPr/>
    </dgm:pt>
    <dgm:pt modelId="{B18132DD-4F93-4F58-ADF3-B4830EDD9297}" type="pres">
      <dgm:prSet presAssocID="{BA38104D-40C7-4536-8787-718C13895280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B89F872-7FCE-4A3E-9647-F62728F8C47F}" type="pres">
      <dgm:prSet presAssocID="{BA38104D-40C7-4536-8787-718C13895280}" presName="spaceRect" presStyleCnt="0"/>
      <dgm:spPr/>
    </dgm:pt>
    <dgm:pt modelId="{89460497-CDA5-41EA-9B37-B7D1BE4F30AB}" type="pres">
      <dgm:prSet presAssocID="{BA38104D-40C7-4536-8787-718C138952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5FD8C64-8CC5-41D0-B1DB-172FB8450009}" type="presOf" srcId="{1F4610DF-1794-4D1A-9DF1-3C60C439B951}" destId="{B48E6415-7139-441C-A616-FE414D3E65A8}" srcOrd="0" destOrd="0" presId="urn:microsoft.com/office/officeart/2018/2/layout/IconVerticalSolidList"/>
    <dgm:cxn modelId="{DB99B452-7C84-4B44-B5F6-4A7EE4304B7F}" type="presOf" srcId="{BA38104D-40C7-4536-8787-718C13895280}" destId="{89460497-CDA5-41EA-9B37-B7D1BE4F30AB}" srcOrd="0" destOrd="0" presId="urn:microsoft.com/office/officeart/2018/2/layout/IconVerticalSolidList"/>
    <dgm:cxn modelId="{A5456DA0-A177-47F4-A2C2-68CC61F2859E}" srcId="{D8223059-A8F9-40CF-A747-BD8B9CF5A1B4}" destId="{A0FA2215-D1E3-4DD6-A59E-9B8FAD6E46B8}" srcOrd="0" destOrd="0" parTransId="{54C68290-13D8-4061-97B6-4715006F5C8F}" sibTransId="{CFF73C1B-5796-4639-8A07-E3A4E703C599}"/>
    <dgm:cxn modelId="{5676AAA5-29A9-4C95-9E78-8545DD791A3B}" srcId="{1F4610DF-1794-4D1A-9DF1-3C60C439B951}" destId="{BA38104D-40C7-4536-8787-718C13895280}" srcOrd="2" destOrd="0" parTransId="{07D94195-4B33-404D-B71B-C45A5831BAB5}" sibTransId="{54D7A88B-3A79-4B7E-8E59-955B2186138E}"/>
    <dgm:cxn modelId="{181D33BE-E190-4B8A-A171-8F25D9CEF6DA}" type="presOf" srcId="{E3A96E72-3566-4757-9179-0C9FFDBC117C}" destId="{C373647F-0A15-4D41-9457-AE7222F2806F}" srcOrd="0" destOrd="0" presId="urn:microsoft.com/office/officeart/2018/2/layout/IconVerticalSolidList"/>
    <dgm:cxn modelId="{B093F4C2-C421-4E16-86DC-E2E7139D1C4B}" type="presOf" srcId="{D8223059-A8F9-40CF-A747-BD8B9CF5A1B4}" destId="{788D7C3E-B140-4F3E-B9C3-99A0F331C794}" srcOrd="0" destOrd="0" presId="urn:microsoft.com/office/officeart/2018/2/layout/IconVerticalSolidList"/>
    <dgm:cxn modelId="{245F49C5-1B2B-4923-BA1D-C0722450C06E}" srcId="{1F4610DF-1794-4D1A-9DF1-3C60C439B951}" destId="{D8223059-A8F9-40CF-A747-BD8B9CF5A1B4}" srcOrd="0" destOrd="0" parTransId="{DFC0B02C-350C-4A08-AFFC-92807709FC79}" sibTransId="{24FFEAED-156C-459D-BAAF-64E1210240F5}"/>
    <dgm:cxn modelId="{5925DFE1-C8CF-4539-86CF-F50610F119BB}" type="presOf" srcId="{A0FA2215-D1E3-4DD6-A59E-9B8FAD6E46B8}" destId="{0711F741-7FAE-46D0-802F-CC9F5A49E39B}" srcOrd="0" destOrd="0" presId="urn:microsoft.com/office/officeart/2018/2/layout/IconVerticalSolidList"/>
    <dgm:cxn modelId="{E21188F3-570F-4FA7-82AE-E5B1A7E37DB7}" srcId="{1F4610DF-1794-4D1A-9DF1-3C60C439B951}" destId="{E3A96E72-3566-4757-9179-0C9FFDBC117C}" srcOrd="1" destOrd="0" parTransId="{50B42D78-9B63-4C0D-BA51-DF97DDC0D584}" sibTransId="{CD3D64A0-0C3B-4720-85BE-94A1A0A73E70}"/>
    <dgm:cxn modelId="{1C9ABFE1-8FB0-4C3A-8CEA-824A6BF9AB46}" type="presParOf" srcId="{B48E6415-7139-441C-A616-FE414D3E65A8}" destId="{377D387E-A184-4DA4-AA65-14932504BEC6}" srcOrd="0" destOrd="0" presId="urn:microsoft.com/office/officeart/2018/2/layout/IconVerticalSolidList"/>
    <dgm:cxn modelId="{A3A2F8C5-CD57-40CC-8D36-76B4685C3C56}" type="presParOf" srcId="{377D387E-A184-4DA4-AA65-14932504BEC6}" destId="{AA8D4504-C53A-429B-865A-D05F8C8DD9F2}" srcOrd="0" destOrd="0" presId="urn:microsoft.com/office/officeart/2018/2/layout/IconVerticalSolidList"/>
    <dgm:cxn modelId="{1E5C173A-DBEC-4F15-A96D-B1E052938871}" type="presParOf" srcId="{377D387E-A184-4DA4-AA65-14932504BEC6}" destId="{8CCAA822-2D53-4308-B470-17E90F0B53ED}" srcOrd="1" destOrd="0" presId="urn:microsoft.com/office/officeart/2018/2/layout/IconVerticalSolidList"/>
    <dgm:cxn modelId="{85AAA1B8-A8C4-4141-A107-584B7FA8AA5A}" type="presParOf" srcId="{377D387E-A184-4DA4-AA65-14932504BEC6}" destId="{F08A7A46-554F-4AD7-B6A4-D1A0638B245E}" srcOrd="2" destOrd="0" presId="urn:microsoft.com/office/officeart/2018/2/layout/IconVerticalSolidList"/>
    <dgm:cxn modelId="{EC6322B7-9765-430C-85CA-1FB34F964029}" type="presParOf" srcId="{377D387E-A184-4DA4-AA65-14932504BEC6}" destId="{788D7C3E-B140-4F3E-B9C3-99A0F331C794}" srcOrd="3" destOrd="0" presId="urn:microsoft.com/office/officeart/2018/2/layout/IconVerticalSolidList"/>
    <dgm:cxn modelId="{8944C45E-240A-41BF-8E0C-7150B6CFC42D}" type="presParOf" srcId="{377D387E-A184-4DA4-AA65-14932504BEC6}" destId="{0711F741-7FAE-46D0-802F-CC9F5A49E39B}" srcOrd="4" destOrd="0" presId="urn:microsoft.com/office/officeart/2018/2/layout/IconVerticalSolidList"/>
    <dgm:cxn modelId="{D2D76718-A769-4191-83F0-81A315E17898}" type="presParOf" srcId="{B48E6415-7139-441C-A616-FE414D3E65A8}" destId="{B7F7E974-B2F9-4025-BA3D-AB0FA8BEF654}" srcOrd="1" destOrd="0" presId="urn:microsoft.com/office/officeart/2018/2/layout/IconVerticalSolidList"/>
    <dgm:cxn modelId="{5D7EBB94-E6AF-4868-A3C4-E405352C540D}" type="presParOf" srcId="{B48E6415-7139-441C-A616-FE414D3E65A8}" destId="{287935B5-809A-4C33-B97B-8E158381AF45}" srcOrd="2" destOrd="0" presId="urn:microsoft.com/office/officeart/2018/2/layout/IconVerticalSolidList"/>
    <dgm:cxn modelId="{2E20E5F8-4FE3-4B8B-8A96-A512B853B7EA}" type="presParOf" srcId="{287935B5-809A-4C33-B97B-8E158381AF45}" destId="{4C6AC22C-C07D-41BF-A5E6-677E80559886}" srcOrd="0" destOrd="0" presId="urn:microsoft.com/office/officeart/2018/2/layout/IconVerticalSolidList"/>
    <dgm:cxn modelId="{C83E3A1A-CF74-455F-B68C-411C532B54E1}" type="presParOf" srcId="{287935B5-809A-4C33-B97B-8E158381AF45}" destId="{FD697EAE-BE70-4F32-B468-D9CDF2065F69}" srcOrd="1" destOrd="0" presId="urn:microsoft.com/office/officeart/2018/2/layout/IconVerticalSolidList"/>
    <dgm:cxn modelId="{29015562-2AAC-422A-A1A8-CF3568C3A6CB}" type="presParOf" srcId="{287935B5-809A-4C33-B97B-8E158381AF45}" destId="{F83BB6E9-5B69-4EF5-A101-C3E21318B134}" srcOrd="2" destOrd="0" presId="urn:microsoft.com/office/officeart/2018/2/layout/IconVerticalSolidList"/>
    <dgm:cxn modelId="{99A0760D-5867-4B37-9F49-7ABF581A621C}" type="presParOf" srcId="{287935B5-809A-4C33-B97B-8E158381AF45}" destId="{C373647F-0A15-4D41-9457-AE7222F2806F}" srcOrd="3" destOrd="0" presId="urn:microsoft.com/office/officeart/2018/2/layout/IconVerticalSolidList"/>
    <dgm:cxn modelId="{C8D89439-E388-459C-97BF-ECB3F7BE11C7}" type="presParOf" srcId="{B48E6415-7139-441C-A616-FE414D3E65A8}" destId="{FEDE33D0-5A0B-45C9-9E25-EB65D84CE659}" srcOrd="3" destOrd="0" presId="urn:microsoft.com/office/officeart/2018/2/layout/IconVerticalSolidList"/>
    <dgm:cxn modelId="{1E4CC85D-F2C3-43E3-B21E-5C519AD9EC02}" type="presParOf" srcId="{B48E6415-7139-441C-A616-FE414D3E65A8}" destId="{8131711B-339F-48E6-A268-41954AB41DA4}" srcOrd="4" destOrd="0" presId="urn:microsoft.com/office/officeart/2018/2/layout/IconVerticalSolidList"/>
    <dgm:cxn modelId="{D2005E9C-2BE9-4445-B528-D879C7A88D72}" type="presParOf" srcId="{8131711B-339F-48E6-A268-41954AB41DA4}" destId="{05FDEF3D-DF74-41E6-A75A-B9AEF29B10D8}" srcOrd="0" destOrd="0" presId="urn:microsoft.com/office/officeart/2018/2/layout/IconVerticalSolidList"/>
    <dgm:cxn modelId="{EACEAB15-A94B-4A05-91B7-2B69F37BE5F4}" type="presParOf" srcId="{8131711B-339F-48E6-A268-41954AB41DA4}" destId="{B18132DD-4F93-4F58-ADF3-B4830EDD9297}" srcOrd="1" destOrd="0" presId="urn:microsoft.com/office/officeart/2018/2/layout/IconVerticalSolidList"/>
    <dgm:cxn modelId="{43E86258-612F-4010-AE17-625FEA256865}" type="presParOf" srcId="{8131711B-339F-48E6-A268-41954AB41DA4}" destId="{2B89F872-7FCE-4A3E-9647-F62728F8C47F}" srcOrd="2" destOrd="0" presId="urn:microsoft.com/office/officeart/2018/2/layout/IconVerticalSolidList"/>
    <dgm:cxn modelId="{F9A5D9B2-82CB-4FEE-A7A6-CB4C382A0940}" type="presParOf" srcId="{8131711B-339F-48E6-A268-41954AB41DA4}" destId="{89460497-CDA5-41EA-9B37-B7D1BE4F30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D4504-C53A-429B-865A-D05F8C8DD9F2}">
      <dsp:nvSpPr>
        <dsp:cNvPr id="0" name=""/>
        <dsp:cNvSpPr/>
      </dsp:nvSpPr>
      <dsp:spPr>
        <a:xfrm>
          <a:off x="0" y="0"/>
          <a:ext cx="10833390" cy="1313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AA822-2D53-4308-B470-17E90F0B53ED}">
      <dsp:nvSpPr>
        <dsp:cNvPr id="0" name=""/>
        <dsp:cNvSpPr/>
      </dsp:nvSpPr>
      <dsp:spPr>
        <a:xfrm>
          <a:off x="397382" y="296135"/>
          <a:ext cx="722514" cy="722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D7C3E-B140-4F3E-B9C3-99A0F331C794}">
      <dsp:nvSpPr>
        <dsp:cNvPr id="0" name=""/>
        <dsp:cNvSpPr/>
      </dsp:nvSpPr>
      <dsp:spPr>
        <a:xfrm>
          <a:off x="1517279" y="561"/>
          <a:ext cx="4875025" cy="131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9" tIns="139029" rIns="139029" bIns="13902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Raw data is presented, consideration of additional parameters is required  </a:t>
          </a:r>
        </a:p>
      </dsp:txBody>
      <dsp:txXfrm>
        <a:off x="1517279" y="561"/>
        <a:ext cx="4875025" cy="1313662"/>
      </dsp:txXfrm>
    </dsp:sp>
    <dsp:sp modelId="{0711F741-7FAE-46D0-802F-CC9F5A49E39B}">
      <dsp:nvSpPr>
        <dsp:cNvPr id="0" name=""/>
        <dsp:cNvSpPr/>
      </dsp:nvSpPr>
      <dsp:spPr>
        <a:xfrm>
          <a:off x="6392305" y="561"/>
          <a:ext cx="4441084" cy="131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9" tIns="139029" rIns="139029" bIns="1390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392305" y="561"/>
        <a:ext cx="4441084" cy="1313662"/>
      </dsp:txXfrm>
    </dsp:sp>
    <dsp:sp modelId="{4C6AC22C-C07D-41BF-A5E6-677E80559886}">
      <dsp:nvSpPr>
        <dsp:cNvPr id="0" name=""/>
        <dsp:cNvSpPr/>
      </dsp:nvSpPr>
      <dsp:spPr>
        <a:xfrm>
          <a:off x="0" y="1642638"/>
          <a:ext cx="10833390" cy="1313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97EAE-BE70-4F32-B468-D9CDF2065F69}">
      <dsp:nvSpPr>
        <dsp:cNvPr id="0" name=""/>
        <dsp:cNvSpPr/>
      </dsp:nvSpPr>
      <dsp:spPr>
        <a:xfrm>
          <a:off x="397382" y="1938212"/>
          <a:ext cx="722514" cy="722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3647F-0A15-4D41-9457-AE7222F2806F}">
      <dsp:nvSpPr>
        <dsp:cNvPr id="0" name=""/>
        <dsp:cNvSpPr/>
      </dsp:nvSpPr>
      <dsp:spPr>
        <a:xfrm>
          <a:off x="1517279" y="1642638"/>
          <a:ext cx="9316110" cy="131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9" tIns="139029" rIns="139029" bIns="13902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Findings in the 1</a:t>
          </a:r>
          <a:r>
            <a:rPr lang="en-US" sz="2400" kern="1200" baseline="30000" dirty="0"/>
            <a:t>st</a:t>
          </a:r>
          <a:r>
            <a:rPr lang="en-US" sz="2400" kern="1200" dirty="0"/>
            <a:t>  memory session, although not significant, imply effects in a direction that certifies the maze paradigm as relevant.</a:t>
          </a:r>
        </a:p>
      </dsp:txBody>
      <dsp:txXfrm>
        <a:off x="1517279" y="1642638"/>
        <a:ext cx="9316110" cy="1313662"/>
      </dsp:txXfrm>
    </dsp:sp>
    <dsp:sp modelId="{05FDEF3D-DF74-41E6-A75A-B9AEF29B10D8}">
      <dsp:nvSpPr>
        <dsp:cNvPr id="0" name=""/>
        <dsp:cNvSpPr/>
      </dsp:nvSpPr>
      <dsp:spPr>
        <a:xfrm>
          <a:off x="0" y="3284716"/>
          <a:ext cx="10833390" cy="13136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132DD-4F93-4F58-ADF3-B4830EDD9297}">
      <dsp:nvSpPr>
        <dsp:cNvPr id="0" name=""/>
        <dsp:cNvSpPr/>
      </dsp:nvSpPr>
      <dsp:spPr>
        <a:xfrm>
          <a:off x="397382" y="3580290"/>
          <a:ext cx="722514" cy="72251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60497-CDA5-41EA-9B37-B7D1BE4F30AB}">
      <dsp:nvSpPr>
        <dsp:cNvPr id="0" name=""/>
        <dsp:cNvSpPr/>
      </dsp:nvSpPr>
      <dsp:spPr>
        <a:xfrm>
          <a:off x="1517279" y="3284716"/>
          <a:ext cx="9316110" cy="131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9" tIns="139029" rIns="139029" bIns="13902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Findings in the 2</a:t>
          </a:r>
          <a:r>
            <a:rPr lang="en-US" sz="2400" kern="1200" baseline="30000" dirty="0"/>
            <a:t>nd</a:t>
          </a:r>
          <a:r>
            <a:rPr lang="en-US" sz="2400" kern="1200" dirty="0"/>
            <a:t>  memory session are opposite from the 1</a:t>
          </a:r>
          <a:r>
            <a:rPr lang="en-US" sz="2400" kern="1200" baseline="30000" dirty="0"/>
            <a:t>st</a:t>
          </a:r>
          <a:r>
            <a:rPr lang="en-US" sz="2400" kern="1200" dirty="0"/>
            <a:t> and from expectations and may result from participation thresholding method.   </a:t>
          </a:r>
          <a:endParaRPr lang="en-US" sz="2400" kern="1200" baseline="30000" dirty="0"/>
        </a:p>
      </dsp:txBody>
      <dsp:txXfrm>
        <a:off x="1517279" y="3284716"/>
        <a:ext cx="9316110" cy="131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09:48:15.9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 0 0,'-31'0'0'0,"2392"0"0"0,-4326 0 0 0,5761 0 0 0,-3792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09:48:18.3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 0,'4255'0'0'0,"-4250"0"0"0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68B918C-9B7A-435C-AD9E-4A32DBCA0EA9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49943AD-3504-4D2B-A680-A67BDEBCBD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114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020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בסשן הזיכרון הראשון לאחר 72 שעות ראינו מגמה לפיה לקבוצת הניסוי (</a:t>
            </a:r>
            <a:r>
              <a:rPr lang="en-US" dirty="0"/>
              <a:t>ApoE4</a:t>
            </a:r>
            <a:r>
              <a:rPr lang="he-IL" dirty="0"/>
              <a:t>) לקח יותר זמן להגיע לריוורד מאשר לקבוצת הביקורת, אך לא באופן מובהק. </a:t>
            </a:r>
          </a:p>
          <a:p>
            <a:r>
              <a:rPr lang="he-IL" dirty="0"/>
              <a:t>הטרנד היה משמעותי בקרב הנקבות (כמו שציפינו), אך לא היה קיים בקרב הזכרים. </a:t>
            </a:r>
          </a:p>
          <a:p>
            <a:endParaRPr lang="he-IL" dirty="0"/>
          </a:p>
          <a:p>
            <a:r>
              <a:rPr lang="he-IL" dirty="0"/>
              <a:t>בסשן הזיכרון השני, 10 ימים לאחר סשן הלמידה הראשון הממצאים התהפכו.</a:t>
            </a:r>
          </a:p>
          <a:p>
            <a:r>
              <a:rPr lang="he-IL" dirty="0"/>
              <a:t>לעכברי קבוצת הניסוי (</a:t>
            </a:r>
            <a:r>
              <a:rPr lang="en-US" dirty="0"/>
              <a:t>ApoE4</a:t>
            </a:r>
            <a:r>
              <a:rPr lang="he-IL" dirty="0"/>
              <a:t>) לקחת פחות זמן להגיע לריוורד מאשר לקבוצת הביקורת, באופן מובהק. </a:t>
            </a:r>
          </a:p>
          <a:p>
            <a:r>
              <a:rPr lang="he-IL" dirty="0"/>
              <a:t>ההבדלים בין הגנוטיפים היו מובהקים בקרב הזכרים, וקיימים אך לא באופן מובהק בקרב הנקבות.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4739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הנתונים המוצגים בניסוי הם נתונים גולמיים. </a:t>
            </a:r>
          </a:p>
          <a:p>
            <a:r>
              <a:rPr lang="he-IL" dirty="0"/>
              <a:t>הבדלים שמצאנו בין הקבוצות בזמני ההגעה לריוורד הראשון בסשן הלמידה, יכולים לנבוע מהבדלים בדפוסי תנועה כמו מהירות הליכה, משך ה-</a:t>
            </a:r>
            <a:r>
              <a:rPr lang="en-US" dirty="0"/>
              <a:t>grooming</a:t>
            </a:r>
            <a:r>
              <a:rPr lang="he-IL" dirty="0"/>
              <a:t>, מידת אקספלורציה וסקרנות. אם נאפיין את הפרמטרים האלו וניקח אותם בחשבון בניתוח הנתונים, ייתכן ונקבל תוצאות מדויקות ואינפורמטיביות יותר. </a:t>
            </a:r>
          </a:p>
          <a:p>
            <a:endParaRPr lang="he-IL" dirty="0"/>
          </a:p>
          <a:p>
            <a:r>
              <a:rPr lang="he-IL" dirty="0"/>
              <a:t>הממצאים מסשן הזיכרון הראשון, למרות שאינם מובהקים, מרמזים על השפעות בכיוון שתומך את ההשערות שלנו ומאשר את המבוך כפרדיגמה רלוונטית להערכה של ירידה קוגניטיבית. </a:t>
            </a:r>
          </a:p>
          <a:p>
            <a:endParaRPr lang="he-IL" dirty="0"/>
          </a:p>
          <a:p>
            <a:r>
              <a:rPr lang="he-IL" dirty="0"/>
              <a:t>הממצאים בסשן הזיכרון השני הפוכים בדיוק מהממצאים בסשן הזיכרון הראשון ומההשערות שלנו. </a:t>
            </a:r>
          </a:p>
          <a:p>
            <a:r>
              <a:rPr lang="he-IL" dirty="0"/>
              <a:t>בשלב הלמידה נפסלו מהניסוי יותר עכברים מקבוצת הניסוי (</a:t>
            </a:r>
            <a:r>
              <a:rPr lang="en-US" dirty="0"/>
              <a:t>ApoE4</a:t>
            </a:r>
            <a:r>
              <a:rPr lang="he-IL" dirty="0"/>
              <a:t>) מאשר מקבוצת הביקורת, כך שייתכן שהסף שהצבנו </a:t>
            </a:r>
            <a:br>
              <a:rPr lang="en-US" dirty="0"/>
            </a:br>
            <a:r>
              <a:rPr lang="he-IL" dirty="0"/>
              <a:t>להשתתפות בניסוי שאינו מתחשב בגנוטיפ, גרם להוצאה של הפרטים היותר פתולוגיים (בעיקר בקבוצת הניסוי) וכך השפענו </a:t>
            </a:r>
          </a:p>
          <a:p>
            <a:r>
              <a:rPr lang="he-IL" dirty="0"/>
              <a:t>יותר על הממוצע של קבוצה זו. </a:t>
            </a:r>
          </a:p>
          <a:p>
            <a:endParaRPr lang="he-IL" dirty="0"/>
          </a:p>
          <a:p>
            <a:r>
              <a:rPr lang="he-IL" dirty="0"/>
              <a:t>כלומר, בניסויי בהמשך כדאי לחשוב על שיטה חדשה ודיפרנציאלית לקביעת הסף, כזו שתשמר את ההבדל הפתולוגי בין הקבוצות, במידה וזה קיים. 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904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800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אלצהיימר היא מחלה נוירו-דגנרטיבית, מקושרת גיל, שמתאפיינת בפגיעה בזיכרון, הדרדרות קוגניטיבית בתחומים נוספים כמו הבעה, עיבוד חזותי-מרחבי ותפקודים ביצועיים. בשלבים מאוחרים של המחלה יש גם פגיעה בתפקודים מוטוריים. </a:t>
            </a:r>
          </a:p>
          <a:p>
            <a:endParaRPr lang="he-IL" dirty="0"/>
          </a:p>
          <a:p>
            <a:r>
              <a:rPr lang="he-IL" dirty="0"/>
              <a:t>רב המקרים של אלצהיימר הם מקרים ספורדיים של התפרצות בגיל מאוחר. שלושת גורמי הסיכון העיקריים של סוג זה של המחלה הם :</a:t>
            </a:r>
          </a:p>
          <a:p>
            <a:pPr marL="228600" indent="-228600">
              <a:buAutoNum type="arabicPeriod"/>
            </a:pPr>
            <a:r>
              <a:rPr lang="he-IL" dirty="0"/>
              <a:t>גיל מתקדם – כל חמש שנים, הסיכוי גדל פי 2. </a:t>
            </a:r>
          </a:p>
          <a:p>
            <a:pPr marL="228600" indent="-228600">
              <a:buAutoNum type="arabicPeriod"/>
            </a:pPr>
            <a:r>
              <a:rPr lang="he-IL" dirty="0"/>
              <a:t>מין- נשים נמצאות בסיכון גבוהה יותר מגברים. </a:t>
            </a:r>
          </a:p>
          <a:p>
            <a:pPr marL="228600" indent="-228600">
              <a:buAutoNum type="arabicPeriod"/>
            </a:pPr>
            <a:r>
              <a:rPr lang="he-IL" dirty="0"/>
              <a:t>הימצאות של אלל </a:t>
            </a:r>
            <a:r>
              <a:rPr lang="en-US" dirty="0"/>
              <a:t>E4</a:t>
            </a:r>
            <a:r>
              <a:rPr lang="he-IL" dirty="0"/>
              <a:t> של חלבון </a:t>
            </a:r>
            <a:r>
              <a:rPr lang="en-US" dirty="0"/>
              <a:t>APOE</a:t>
            </a:r>
            <a:r>
              <a:rPr lang="he-IL" dirty="0"/>
              <a:t>. אפשר לציין אחוזים. </a:t>
            </a:r>
          </a:p>
          <a:p>
            <a:pPr marL="228600" indent="-228600">
              <a:buAutoNum type="arabicPeriod"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en-US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54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חלבון </a:t>
            </a:r>
            <a:r>
              <a:rPr lang="en-US" dirty="0"/>
              <a:t>ApoE</a:t>
            </a:r>
            <a:r>
              <a:rPr lang="he-IL" dirty="0"/>
              <a:t> הוא חלבון שמתבטא במוח בעיקר באסטרוציטים ויש לו תפקיד בהובלה של כולסטרול וליפידים אחרים ואספקתם לנוירונים. </a:t>
            </a:r>
          </a:p>
          <a:p>
            <a:r>
              <a:rPr lang="he-IL" dirty="0"/>
              <a:t>חלבון זה קושר עמילואיד-בטא (פפטידיים קצרים שנחתכו מהחלבון </a:t>
            </a:r>
            <a:r>
              <a:rPr lang="en-US" dirty="0"/>
              <a:t>APP</a:t>
            </a:r>
            <a:r>
              <a:rPr lang="he-IL" dirty="0"/>
              <a:t>) ותורם לרגולציה על הרמות שלו (שקיעה ופינוי). </a:t>
            </a:r>
          </a:p>
          <a:p>
            <a:endParaRPr lang="he-IL" dirty="0"/>
          </a:p>
          <a:p>
            <a:r>
              <a:rPr lang="he-IL" dirty="0"/>
              <a:t>לגן </a:t>
            </a:r>
            <a:r>
              <a:rPr lang="en-US" dirty="0"/>
              <a:t>APOE</a:t>
            </a:r>
            <a:r>
              <a:rPr lang="he-IL" dirty="0"/>
              <a:t> שלושה אללים, כאשר האלל </a:t>
            </a:r>
            <a:r>
              <a:rPr lang="en-US" dirty="0"/>
              <a:t>E4</a:t>
            </a:r>
            <a:r>
              <a:rPr lang="he-IL" dirty="0"/>
              <a:t> הוא בעל התפקוד הנמוך ביותר בפינוי הפפטידיים.</a:t>
            </a:r>
            <a:br>
              <a:rPr lang="en-US" dirty="0"/>
            </a:br>
            <a:r>
              <a:rPr lang="he-IL" dirty="0"/>
              <a:t>כאשר הפפטידיים אינם מפונים הם עשויים לצאת מהתא ולהיאגר במצבורים שמפריעים לקשר של התא עם הסביבה ובהדרגה מביאים למותו. </a:t>
            </a:r>
          </a:p>
          <a:p>
            <a:endParaRPr lang="he-IL" dirty="0"/>
          </a:p>
          <a:p>
            <a:r>
              <a:rPr lang="he-IL" dirty="0"/>
              <a:t>יש אופנים נוספים שבהם </a:t>
            </a:r>
            <a:r>
              <a:rPr lang="en-US" dirty="0"/>
              <a:t>ApoE4</a:t>
            </a:r>
            <a:r>
              <a:rPr lang="he-IL" dirty="0"/>
              <a:t> תורם לפתולוגיה (המנגנונים בבסיסם אינם ידועים עדין), וזה הופך אותו למוקד תרפויטי מעניין ומבטיח. 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50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כדי לחקור פתולוגיות מקושרות </a:t>
            </a:r>
            <a:r>
              <a:rPr lang="en-US" dirty="0"/>
              <a:t>ApoE4</a:t>
            </a:r>
            <a:r>
              <a:rPr lang="he-IL" dirty="0"/>
              <a:t> משתמשים במודל עכברי שבו עכברים מבטאים תחת הפרומוטור האנדוגני של הגן </a:t>
            </a:r>
            <a:r>
              <a:rPr lang="en-US" dirty="0"/>
              <a:t>APOE</a:t>
            </a:r>
            <a:r>
              <a:rPr lang="he-IL" dirty="0"/>
              <a:t>, אלל של גן </a:t>
            </a:r>
            <a:r>
              <a:rPr lang="en-US" dirty="0"/>
              <a:t>APOE</a:t>
            </a:r>
            <a:r>
              <a:rPr lang="he-IL" dirty="0"/>
              <a:t> הומני. </a:t>
            </a:r>
          </a:p>
          <a:p>
            <a:r>
              <a:rPr lang="he-IL" dirty="0"/>
              <a:t>זה הוא מודל עכברי מוכר ונפוץ, שיש לו הרבה תמיכה בספרות : </a:t>
            </a:r>
          </a:p>
          <a:p>
            <a:r>
              <a:rPr lang="he-IL" dirty="0"/>
              <a:t>1. שינויים מבניים בנוירונים (</a:t>
            </a:r>
            <a:r>
              <a:rPr lang="en-US" dirty="0"/>
              <a:t>medial entorhinal cortex + amygdala</a:t>
            </a:r>
            <a:r>
              <a:rPr lang="he-IL" dirty="0"/>
              <a:t>).</a:t>
            </a:r>
          </a:p>
          <a:p>
            <a:r>
              <a:rPr lang="he-IL" dirty="0"/>
              <a:t>2. שינויים פונקציונאליים כמו ירידה באקסיטציה.</a:t>
            </a:r>
          </a:p>
          <a:p>
            <a:r>
              <a:rPr lang="he-IL" dirty="0"/>
              <a:t>3. כן שינויים קוגניטיביים ביכולות למידה וזיכרון מרחבי בפרדיגמות התנהגותיות. </a:t>
            </a:r>
          </a:p>
          <a:p>
            <a:endParaRPr lang="he-IL" dirty="0"/>
          </a:p>
          <a:p>
            <a:r>
              <a:rPr lang="he-IL" dirty="0"/>
              <a:t>הבעיה בפרדיגמות הקיימות היא שהן דורשות הרבה תפעול והתערבות אנושית, וזה יכול לעורר בחיות לחץ וחרדה.</a:t>
            </a:r>
          </a:p>
          <a:p>
            <a:r>
              <a:rPr lang="he-IL" dirty="0"/>
              <a:t>נמצא שלחץ משפיע באופן שונה על כל אחד מהגנוטיפים, ולכן הוא יכול להוות משתנה מתערב. </a:t>
            </a:r>
            <a:endParaRPr lang="en-US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629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לכן, במחקר זה השתמשו בפרדיגמה התנהגותית חדש שפותחה במעבדה של מייסטר בקליפורניה (</a:t>
            </a:r>
            <a:r>
              <a:rPr lang="en-US" dirty="0"/>
              <a:t>Caltech – California Institute of Technology</a:t>
            </a:r>
            <a:r>
              <a:rPr lang="he-IL" dirty="0"/>
              <a:t>). </a:t>
            </a:r>
          </a:p>
          <a:p>
            <a:r>
              <a:rPr lang="he-IL" dirty="0"/>
              <a:t>פרדיגמה זו מייצרת סביבה שהיא יחסית טבעית לעכבר, מעין מבוך של מחילות שבה העכבר יכול להסתובב באופן חופשי בחושך מוחלט </a:t>
            </a:r>
            <a:br>
              <a:rPr lang="en-US" dirty="0"/>
            </a:br>
            <a:r>
              <a:rPr lang="he-IL" dirty="0"/>
              <a:t>(הלילה הסובייקטיבי של העכבר), במינימום התערבות אנושית. </a:t>
            </a:r>
          </a:p>
          <a:p>
            <a:endParaRPr lang="he-IL" dirty="0"/>
          </a:p>
          <a:p>
            <a:r>
              <a:rPr lang="he-IL" dirty="0"/>
              <a:t>על העכבר לבצע 6 פניות נכונות כדי להגיע לריוורד (מים מתוקים).</a:t>
            </a:r>
          </a:p>
          <a:p>
            <a:r>
              <a:rPr lang="he-IL" dirty="0"/>
              <a:t>ראו שהעכברים מצליחים ללמוד את המטלה בקלות (</a:t>
            </a:r>
            <a:r>
              <a:rPr lang="en-US" dirty="0"/>
              <a:t>Rapid learning patterns</a:t>
            </a:r>
            <a:r>
              <a:rPr lang="he-IL" dirty="0"/>
              <a:t>). </a:t>
            </a:r>
          </a:p>
          <a:p>
            <a:endParaRPr lang="he-IL" dirty="0"/>
          </a:p>
          <a:p>
            <a:r>
              <a:rPr lang="he-IL" dirty="0"/>
              <a:t>מסומנות באדום מבחנות פתוחות עם מי סוכר שמטרתן לשלול ניווט מבוסס-ריח. 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194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המטרה של הניסוי היתה לאפיין פנוטיפים של למידה וזיכרון במבוך המורכב במודל עכברי לגורם סיכון גנטי לאלצהיימר (</a:t>
            </a:r>
            <a:r>
              <a:rPr lang="en-US" dirty="0"/>
              <a:t>APOE4</a:t>
            </a:r>
            <a:r>
              <a:rPr lang="he-IL" dirty="0"/>
              <a:t>),</a:t>
            </a:r>
          </a:p>
          <a:p>
            <a:r>
              <a:rPr lang="he-IL" dirty="0"/>
              <a:t>ולבחון הבדלים בין זכרים לנקבות.</a:t>
            </a:r>
          </a:p>
          <a:p>
            <a:endParaRPr lang="he-IL" dirty="0"/>
          </a:p>
          <a:p>
            <a:r>
              <a:rPr lang="he-IL" dirty="0"/>
              <a:t>שיערנו שהזמנים בסשן הזיכרון יהיו ארוכים יותר אצל </a:t>
            </a:r>
            <a:r>
              <a:rPr lang="en-US" dirty="0"/>
              <a:t>ApoE4</a:t>
            </a:r>
            <a:r>
              <a:rPr lang="he-IL" dirty="0"/>
              <a:t> לעומת </a:t>
            </a:r>
            <a:r>
              <a:rPr lang="en-US" dirty="0"/>
              <a:t>ApoE3</a:t>
            </a:r>
            <a:r>
              <a:rPr lang="he-IL" dirty="0"/>
              <a:t>, ושבתוך </a:t>
            </a:r>
            <a:r>
              <a:rPr lang="en-US" dirty="0"/>
              <a:t>ApoE4</a:t>
            </a:r>
            <a:r>
              <a:rPr lang="he-IL" dirty="0"/>
              <a:t> לנקבות ייקח יותר זמן מאשר לזכרים.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4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כדי  לייצר בעכברים מוטיבציה מוגברת להשגת הריוורד השתמשנו בשיטה של השקייה בחומצה ציטרית 1%, במשך שבוע לפני תחילת הניסוי. </a:t>
            </a:r>
          </a:p>
          <a:p>
            <a:r>
              <a:rPr lang="he-IL" dirty="0"/>
              <a:t>במחקרים קודמים הראו שאין לכך עלויות בריאותיות לעכבר, ושזה מגביל את כמות המים שהוא צורך (מתבטא בירידה קלה במשקל והתייצבות).</a:t>
            </a:r>
          </a:p>
          <a:p>
            <a:endParaRPr lang="he-IL" dirty="0"/>
          </a:p>
          <a:p>
            <a:r>
              <a:rPr lang="he-IL" dirty="0"/>
              <a:t>כדי לוודא שאין ירידה משמעותית במשקל (מתחת ל-80% ממש הגוף המקורי) כל יום במשך שבוע שקלנו את העכברים.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727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303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באופן כללי ניתן לראות עקומת למידה – זמני ההגעה לריוורד הראשון ארוכים ויורדים בהדרגה (עד להתקבעות).</a:t>
            </a:r>
          </a:p>
          <a:p>
            <a:r>
              <a:rPr lang="he-IL" dirty="0"/>
              <a:t> </a:t>
            </a:r>
          </a:p>
          <a:p>
            <a:r>
              <a:rPr lang="he-IL" dirty="0"/>
              <a:t>מצאנו שזמני ההגעה של עכברי קבוצת הניסוי </a:t>
            </a:r>
            <a:r>
              <a:rPr lang="en-US" dirty="0"/>
              <a:t>ApoE4)</a:t>
            </a:r>
            <a:r>
              <a:rPr lang="he-IL" dirty="0"/>
              <a:t>) היו קצרים באופן מובהק. </a:t>
            </a:r>
          </a:p>
          <a:p>
            <a:r>
              <a:rPr lang="he-IL" dirty="0"/>
              <a:t>זו לא תוצאה שציפינו לה, אך היא יכולה לרמז על הבדלים בתכונות כמו מהירות הליכה או מידה של אקספלורציה וסקרנות בין הגנוטיפים. </a:t>
            </a:r>
          </a:p>
          <a:p>
            <a:endParaRPr lang="he-IL" dirty="0"/>
          </a:p>
          <a:p>
            <a:r>
              <a:rPr lang="he-IL" dirty="0"/>
              <a:t>יחד עם זאת לא נמצאו הבדלים מובהקים בזמן הכולל שבו כל קבוצה שהתה במבוך, כך שאפשר להניח שהזמן לא יהווה משתנה מתערב.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943AD-3504-4D2B-A680-A67BDEBCBDD1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62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52797D-A4B6-EA8D-1B0D-0A4F3DE5E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9BE3778-8297-3041-D80A-4E9D7A68D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5D95FD-F72C-BC1B-143F-E4466AF3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9F225C2-97A7-E988-CEAB-78AD7564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586CA72-5C02-41D2-D59E-1EC9B9B1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856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375864-6683-4F7F-EC1F-A3151EAF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827E791-04EF-27F9-C18F-6978F773F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94EDA85-E461-A7B0-DB03-2C4CA2AC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81603C1-2EBD-9689-A44A-F39E1D19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CB808E7-6980-25DB-EEDA-96DC1523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942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F960056-A21D-559F-2F38-B83CF2AB3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8C3FE00-ED56-40A3-8001-EBD0615BF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2A20DB7-4638-8A23-260E-DFB2D501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977E28-B060-059D-E5F4-5E0587D0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CA0C3A7-9A05-EBC0-C703-D81FC97F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299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22E4C9-97BB-396D-4AF6-41A14A36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82D158-55C0-411F-02AE-9992625D5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54C76F5-6FD8-1C77-81E7-17BAE4A0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03B759-8404-7FC4-BEC7-7C2D502E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1EFB5F5-F131-98F4-9D65-24343818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1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3D481F-8BA1-F04D-7ED0-78AA15A3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42A3BF-EA0A-3808-1340-4BED7004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C0C21E-1A13-3364-4CA3-630548AE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73E626-02AD-3280-B0F3-CCD0AE70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BAF53A0-9EEA-2970-0AFD-C7AEE863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91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BEBCDE-7A38-6730-2943-24AA7623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52C986-2C44-78B0-9FD7-B97E0640E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4956ED4-348F-5F6C-E186-B26325AF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70B514F-3873-9CE4-20AA-AF181AC0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6A67907-F333-1A9E-CD0C-A6BD4919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183FDD3-EA79-7627-617D-0869E29E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114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5BA077-4A66-8E50-0AF8-DFC8C35F0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7136527-C3F9-99F3-3B67-8511E4906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AB12A3F-B50C-5A53-ACFF-81ABBFEB3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5CC384D-17B0-375C-EBC9-43BC71598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C6816B7-C5CA-4205-F966-885617C5B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B832BF3-9904-62E7-D88A-2699A461E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DE903A5-62BA-4428-954A-E4848B7B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A338AF3-D249-97C7-B423-DE4EBF25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90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20AD3B-A87A-27C2-F02E-C2D617DF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2D5E104-640B-863F-11BF-813CD015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E618B0E-12A2-657B-A797-FDCD225A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4FBD153-5D69-5D79-117F-60F32792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63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C55F7C7-A56F-525D-4CD9-C9DB7CC8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F238D47-3F8D-BEE6-2AB4-B45BB77F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91DCA5-E653-3567-1008-A275F70E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0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FAAD5D-F66F-4202-73A1-6F6FFA45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33782F-61FD-E9F4-F01E-0BA628CB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9CBB696-1DBD-A50F-E255-3A1DFF8A3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C3DE5BC-DF15-ADD7-9FD7-16C225C6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3418ACB-5AFA-1A62-C32C-BF6CC3DA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7034F8E-A57D-8337-DC8D-D11146FB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472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739BA2-6ADF-E436-0A9C-564B0EB8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B78E61B-3D10-B36C-5041-C66532E88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72CC18D-885F-CB28-A5EF-F17DDBC6A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2679128-811D-F9C2-364F-B6A9FB19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7630647-F7E4-955F-C04E-DBAB5EB5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9C672CA-0B31-8F8D-5412-7E3EBD21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787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589C9472-8733-B6BB-96CA-88C94446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3637EEC-CDA7-C79C-EA2A-258902A9F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1F0C439-6151-8A21-949F-183876EDB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9B5D6-3871-4447-961C-4BD26BD0C50D}" type="datetimeFigureOut">
              <a:rPr lang="he-IL" smtClean="0"/>
              <a:t>כ'/תמוז/תשפ"ג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8CA576-CC87-AC66-90AB-68F09A8E8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DCA0A95-F8C1-BCA8-CFE7-F4E9C830F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2475B-4091-46B5-8226-C8F9C7BE1AE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679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606FDB-778F-753A-423A-118A1EEE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3346"/>
            <a:ext cx="12050037" cy="986558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 rtl="0"/>
            <a:r>
              <a:rPr lang="en-US" sz="3200" b="1" dirty="0">
                <a:solidFill>
                  <a:schemeClr val="accent1"/>
                </a:solidFill>
              </a:rPr>
              <a:t>Spatial Learning and Memory Assessment in a Complex Maze Paradigm in a mice model for the genetic risk factor of Alzheimer’s disease</a:t>
            </a:r>
          </a:p>
        </p:txBody>
      </p:sp>
      <p:pic>
        <p:nvPicPr>
          <p:cNvPr id="17" name="Picture 38" descr="3D labyrinth in white">
            <a:extLst>
              <a:ext uri="{FF2B5EF4-FFF2-40B4-BE49-F238E27FC236}">
                <a16:creationId xmlns:a16="http://schemas.microsoft.com/office/drawing/2014/main" id="{5C286831-B7B3-DDE7-5151-ECB3F017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0138" b="47210"/>
          <a:stretch/>
        </p:blipFill>
        <p:spPr>
          <a:xfrm>
            <a:off x="21" y="-1"/>
            <a:ext cx="12191979" cy="2582379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A606B9A6-DFE2-7E73-F062-48265829E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81" b="3201"/>
          <a:stretch/>
        </p:blipFill>
        <p:spPr>
          <a:xfrm>
            <a:off x="-3050" y="1"/>
            <a:ext cx="3766085" cy="986558"/>
          </a:xfrm>
          <a:prstGeom prst="rect">
            <a:avLst/>
          </a:prstGeom>
        </p:spPr>
      </p:pic>
      <p:sp>
        <p:nvSpPr>
          <p:cNvPr id="26" name="כותרת 1">
            <a:extLst>
              <a:ext uri="{FF2B5EF4-FFF2-40B4-BE49-F238E27FC236}">
                <a16:creationId xmlns:a16="http://schemas.microsoft.com/office/drawing/2014/main" id="{39922872-66E9-C374-34E3-01BFD48A7212}"/>
              </a:ext>
            </a:extLst>
          </p:cNvPr>
          <p:cNvSpPr txBox="1">
            <a:spLocks/>
          </p:cNvSpPr>
          <p:nvPr/>
        </p:nvSpPr>
        <p:spPr>
          <a:xfrm>
            <a:off x="4244322" y="4111935"/>
            <a:ext cx="3700305" cy="5723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/>
              <a:t>Lior Lin</a:t>
            </a:r>
          </a:p>
        </p:txBody>
      </p: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5129319-8A6C-2E34-78E0-6EBEA4DCE2A8}"/>
              </a:ext>
            </a:extLst>
          </p:cNvPr>
          <p:cNvCxnSpPr>
            <a:cxnSpLocks/>
          </p:cNvCxnSpPr>
          <p:nvPr/>
        </p:nvCxnSpPr>
        <p:spPr>
          <a:xfrm>
            <a:off x="3423781" y="4010793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כותרת 1">
            <a:extLst>
              <a:ext uri="{FF2B5EF4-FFF2-40B4-BE49-F238E27FC236}">
                <a16:creationId xmlns:a16="http://schemas.microsoft.com/office/drawing/2014/main" id="{86512DF8-E796-9D6A-4F05-4664D9110879}"/>
              </a:ext>
            </a:extLst>
          </p:cNvPr>
          <p:cNvSpPr txBox="1">
            <a:spLocks/>
          </p:cNvSpPr>
          <p:nvPr/>
        </p:nvSpPr>
        <p:spPr>
          <a:xfrm>
            <a:off x="141963" y="5046412"/>
            <a:ext cx="12050037" cy="12393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/>
              <a:t>Laboratory of Prof. Pablo Blinder</a:t>
            </a:r>
          </a:p>
          <a:p>
            <a:pPr algn="ctr" rtl="0"/>
            <a:r>
              <a:rPr lang="de-DE" sz="2400" dirty="0"/>
              <a:t>Department of Neurobiology, </a:t>
            </a:r>
            <a:r>
              <a:rPr lang="en-US" sz="2400" dirty="0"/>
              <a:t>Sagol School of Neuroscience</a:t>
            </a:r>
          </a:p>
          <a:p>
            <a:pPr algn="ctr" rtl="0"/>
            <a:r>
              <a:rPr lang="en-US" sz="2400" dirty="0"/>
              <a:t>Tel Aviv University</a:t>
            </a:r>
          </a:p>
        </p:txBody>
      </p: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719DE058-6428-4CB1-8F48-F1DE9374F7D7}"/>
              </a:ext>
            </a:extLst>
          </p:cNvPr>
          <p:cNvCxnSpPr>
            <a:cxnSpLocks/>
          </p:cNvCxnSpPr>
          <p:nvPr/>
        </p:nvCxnSpPr>
        <p:spPr>
          <a:xfrm>
            <a:off x="3423781" y="4785385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4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Results  </a:t>
            </a:r>
            <a:endParaRPr lang="he-IL" sz="3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185181" y="983097"/>
            <a:ext cx="3472972" cy="787526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3800" dirty="0">
                <a:solidFill>
                  <a:schemeClr val="accent1">
                    <a:lumMod val="50000"/>
                  </a:schemeClr>
                </a:solidFill>
              </a:rPr>
              <a:t>Memory Session :</a:t>
            </a:r>
            <a:endParaRPr lang="he-IL" sz="3800" dirty="0"/>
          </a:p>
        </p:txBody>
      </p: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10845A24-4CA4-D151-F6DE-13CCF71C9019}"/>
              </a:ext>
            </a:extLst>
          </p:cNvPr>
          <p:cNvSpPr txBox="1">
            <a:spLocks/>
          </p:cNvSpPr>
          <p:nvPr/>
        </p:nvSpPr>
        <p:spPr>
          <a:xfrm>
            <a:off x="2041937" y="5804250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38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E8323F3-7E8D-73F3-BDE4-C35736342A09}"/>
              </a:ext>
            </a:extLst>
          </p:cNvPr>
          <p:cNvSpPr txBox="1"/>
          <p:nvPr/>
        </p:nvSpPr>
        <p:spPr>
          <a:xfrm>
            <a:off x="185181" y="5976454"/>
            <a:ext cx="6615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Prominent in females (p=0.07)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Absent in males (p=0. 95) </a:t>
            </a:r>
            <a:endParaRPr lang="he-IL" sz="2400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15BF2B22-15A3-E39A-DDDA-90A71099F8DD}"/>
              </a:ext>
            </a:extLst>
          </p:cNvPr>
          <p:cNvCxnSpPr>
            <a:cxnSpLocks/>
          </p:cNvCxnSpPr>
          <p:nvPr/>
        </p:nvCxnSpPr>
        <p:spPr>
          <a:xfrm flipH="1">
            <a:off x="5993093" y="1104112"/>
            <a:ext cx="24064" cy="54911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4870D40-A8EE-6CA8-1B4F-24AADC1DC209}"/>
              </a:ext>
            </a:extLst>
          </p:cNvPr>
          <p:cNvSpPr txBox="1"/>
          <p:nvPr/>
        </p:nvSpPr>
        <p:spPr>
          <a:xfrm>
            <a:off x="6200414" y="5890352"/>
            <a:ext cx="6615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Present in females (p=0.06)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Significant in males (p=0. 004**) </a:t>
            </a:r>
            <a:endParaRPr lang="he-IL" sz="2400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83466CD3-ABDC-CD82-F5C1-27A47E5D0252}"/>
              </a:ext>
            </a:extLst>
          </p:cNvPr>
          <p:cNvSpPr txBox="1"/>
          <p:nvPr/>
        </p:nvSpPr>
        <p:spPr>
          <a:xfrm>
            <a:off x="185181" y="5573417"/>
            <a:ext cx="6444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Trend for longer time to reward in ApoE4</a:t>
            </a:r>
          </a:p>
        </p:txBody>
      </p: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B31AB570-7D8F-8EA9-AB56-544B8223782A}"/>
              </a:ext>
            </a:extLst>
          </p:cNvPr>
          <p:cNvGrpSpPr/>
          <p:nvPr/>
        </p:nvGrpSpPr>
        <p:grpSpPr>
          <a:xfrm>
            <a:off x="253664" y="1589320"/>
            <a:ext cx="4743681" cy="3829376"/>
            <a:chOff x="253664" y="1589320"/>
            <a:chExt cx="4743681" cy="3829376"/>
          </a:xfrm>
        </p:grpSpPr>
        <p:pic>
          <p:nvPicPr>
            <p:cNvPr id="5" name="Picture 2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A103AA5-EB4F-1D0F-9D83-6014F0962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1" t="4311" r="8328"/>
            <a:stretch/>
          </p:blipFill>
          <p:spPr>
            <a:xfrm>
              <a:off x="253664" y="1589320"/>
              <a:ext cx="4743681" cy="38293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FF0E0DCD-4FE8-9096-05ED-150C63E1B716}"/>
                    </a:ext>
                  </a:extLst>
                </p14:cNvPr>
                <p14:cNvContentPartPr/>
                <p14:nvPr/>
              </p14:nvContentPartPr>
              <p14:xfrm>
                <a:off x="2659867" y="1793071"/>
                <a:ext cx="1510920" cy="36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FF0E0DCD-4FE8-9096-05ED-150C63E1B7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06227" y="1685071"/>
                  <a:ext cx="1618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קבוצה 26">
            <a:extLst>
              <a:ext uri="{FF2B5EF4-FFF2-40B4-BE49-F238E27FC236}">
                <a16:creationId xmlns:a16="http://schemas.microsoft.com/office/drawing/2014/main" id="{ED3FAC19-A6CA-5EC4-E6A5-BA07193275CE}"/>
              </a:ext>
            </a:extLst>
          </p:cNvPr>
          <p:cNvGrpSpPr/>
          <p:nvPr/>
        </p:nvGrpSpPr>
        <p:grpSpPr>
          <a:xfrm>
            <a:off x="6301538" y="1403630"/>
            <a:ext cx="5601005" cy="4200755"/>
            <a:chOff x="6301538" y="1403630"/>
            <a:chExt cx="5601005" cy="4200755"/>
          </a:xfrm>
        </p:grpSpPr>
        <p:pic>
          <p:nvPicPr>
            <p:cNvPr id="17" name="Picture 2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FE10E16-4A9E-FAEE-0314-6113753F0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1538" y="1403630"/>
              <a:ext cx="5601005" cy="42007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C96CD8E-9C0D-C7D0-E513-CE836BA35F51}"/>
                    </a:ext>
                  </a:extLst>
                </p14:cNvPr>
                <p14:cNvContentPartPr/>
                <p14:nvPr/>
              </p14:nvContentPartPr>
              <p14:xfrm>
                <a:off x="8988307" y="1793071"/>
                <a:ext cx="1533960" cy="3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C96CD8E-9C0D-C7D0-E513-CE836BA35F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34307" y="1685071"/>
                  <a:ext cx="16416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F201AA9-D08C-C9AB-95BB-39A1057B552B}"/>
              </a:ext>
            </a:extLst>
          </p:cNvPr>
          <p:cNvSpPr txBox="1"/>
          <p:nvPr/>
        </p:nvSpPr>
        <p:spPr>
          <a:xfrm>
            <a:off x="6200414" y="5514614"/>
            <a:ext cx="6442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Significant shorter time to reward in ApoE4</a:t>
            </a:r>
          </a:p>
        </p:txBody>
      </p:sp>
    </p:spTree>
    <p:extLst>
      <p:ext uri="{BB962C8B-B14F-4D97-AF65-F5344CB8AC3E}">
        <p14:creationId xmlns:p14="http://schemas.microsoft.com/office/powerpoint/2010/main" val="37260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9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3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08" y="381368"/>
            <a:ext cx="10515600" cy="1306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dirty="0">
                <a:solidFill>
                  <a:schemeClr val="accent1"/>
                </a:solidFill>
              </a:rPr>
              <a:t>Discussion :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10845A24-4CA4-D151-F6DE-13CCF71C9019}"/>
              </a:ext>
            </a:extLst>
          </p:cNvPr>
          <p:cNvSpPr txBox="1">
            <a:spLocks/>
          </p:cNvSpPr>
          <p:nvPr/>
        </p:nvSpPr>
        <p:spPr>
          <a:xfrm>
            <a:off x="2041937" y="5804250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3800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7DA483A4-9509-CCE1-A8A0-0281543EF89D}"/>
              </a:ext>
            </a:extLst>
          </p:cNvPr>
          <p:cNvGrpSpPr/>
          <p:nvPr/>
        </p:nvGrpSpPr>
        <p:grpSpPr>
          <a:xfrm>
            <a:off x="712008" y="1564354"/>
            <a:ext cx="11008937" cy="4598940"/>
            <a:chOff x="712008" y="1564354"/>
            <a:chExt cx="11154682" cy="4667249"/>
          </a:xfrm>
        </p:grpSpPr>
        <p:graphicFrame>
          <p:nvGraphicFramePr>
            <p:cNvPr id="57" name="מציין מיקום תוכן 2">
              <a:extLst>
                <a:ext uri="{FF2B5EF4-FFF2-40B4-BE49-F238E27FC236}">
                  <a16:creationId xmlns:a16="http://schemas.microsoft.com/office/drawing/2014/main" id="{0DB9408B-BE7B-4576-6106-45DC7604ED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79787264"/>
                </p:ext>
              </p:extLst>
            </p:nvPr>
          </p:nvGraphicFramePr>
          <p:xfrm>
            <a:off x="712008" y="1564354"/>
            <a:ext cx="10976811" cy="46672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תיבת טקסט 2">
              <a:extLst>
                <a:ext uri="{FF2B5EF4-FFF2-40B4-BE49-F238E27FC236}">
                  <a16:creationId xmlns:a16="http://schemas.microsoft.com/office/drawing/2014/main" id="{F43457A5-8ED0-C2E0-19BE-A01154A911D5}"/>
                </a:ext>
              </a:extLst>
            </p:cNvPr>
            <p:cNvSpPr txBox="1"/>
            <p:nvPr/>
          </p:nvSpPr>
          <p:spPr>
            <a:xfrm>
              <a:off x="7084702" y="1892438"/>
              <a:ext cx="2183373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285750" lvl="0" indent="-285750" algn="l" rtl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Walking velocity </a:t>
              </a:r>
            </a:p>
            <a:p>
              <a:pPr marL="285750" lvl="0" indent="-285750" algn="l" rtl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Grooming time</a:t>
              </a:r>
            </a:p>
            <a:p>
              <a:endParaRPr lang="he-IL" sz="2000" dirty="0"/>
            </a:p>
          </p:txBody>
        </p:sp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40202E45-8DD5-F001-7C03-A512B34DE9DE}"/>
                </a:ext>
              </a:extLst>
            </p:cNvPr>
            <p:cNvSpPr txBox="1"/>
            <p:nvPr/>
          </p:nvSpPr>
          <p:spPr>
            <a:xfrm>
              <a:off x="9144175" y="1892438"/>
              <a:ext cx="2722515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marL="285750" lvl="0" indent="-285750" algn="l" rtl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Exploration tendency</a:t>
              </a:r>
            </a:p>
            <a:p>
              <a:pPr marL="285750" lvl="0" indent="-285750" algn="l" rtl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Curiosity index</a:t>
              </a:r>
            </a:p>
            <a:p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11226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0606FDB-778F-753A-423A-118A1EEE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86878"/>
            <a:ext cx="12050037" cy="986558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 rtl="0"/>
            <a:r>
              <a:rPr lang="en-US" sz="5400" b="1" dirty="0">
                <a:solidFill>
                  <a:schemeClr val="accent1"/>
                </a:solidFill>
              </a:rPr>
              <a:t>Thank You for listening !!</a:t>
            </a:r>
          </a:p>
        </p:txBody>
      </p:sp>
      <p:pic>
        <p:nvPicPr>
          <p:cNvPr id="17" name="Picture 38" descr="3D labyrinth in white">
            <a:extLst>
              <a:ext uri="{FF2B5EF4-FFF2-40B4-BE49-F238E27FC236}">
                <a16:creationId xmlns:a16="http://schemas.microsoft.com/office/drawing/2014/main" id="{5C286831-B7B3-DDE7-5151-ECB3F017A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0138" b="47210"/>
          <a:stretch/>
        </p:blipFill>
        <p:spPr>
          <a:xfrm>
            <a:off x="21" y="0"/>
            <a:ext cx="12191979" cy="2582379"/>
          </a:xfrm>
          <a:prstGeom prst="rect">
            <a:avLst/>
          </a:prstGeom>
        </p:spPr>
      </p:pic>
      <p:sp>
        <p:nvSpPr>
          <p:cNvPr id="29" name="כותרת 1">
            <a:extLst>
              <a:ext uri="{FF2B5EF4-FFF2-40B4-BE49-F238E27FC236}">
                <a16:creationId xmlns:a16="http://schemas.microsoft.com/office/drawing/2014/main" id="{86512DF8-E796-9D6A-4F05-4664D9110879}"/>
              </a:ext>
            </a:extLst>
          </p:cNvPr>
          <p:cNvSpPr txBox="1">
            <a:spLocks/>
          </p:cNvSpPr>
          <p:nvPr/>
        </p:nvSpPr>
        <p:spPr>
          <a:xfrm>
            <a:off x="138914" y="4429160"/>
            <a:ext cx="12050037" cy="98655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1" dirty="0"/>
              <a:t>Special thanks to </a:t>
            </a:r>
            <a:r>
              <a:rPr lang="de-DE" sz="3200" b="1" dirty="0"/>
              <a:t>Pablo Blinder, Amit Koren-Iton</a:t>
            </a:r>
          </a:p>
          <a:p>
            <a:pPr algn="ctr" rtl="0"/>
            <a:r>
              <a:rPr lang="de-DE" sz="3200" b="1" dirty="0"/>
              <a:t>and to all lab members !</a:t>
            </a:r>
          </a:p>
        </p:txBody>
      </p:sp>
    </p:spTree>
    <p:extLst>
      <p:ext uri="{BB962C8B-B14F-4D97-AF65-F5344CB8AC3E}">
        <p14:creationId xmlns:p14="http://schemas.microsoft.com/office/powerpoint/2010/main" val="38664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90532"/>
            <a:ext cx="10515600" cy="78752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Introduction</a:t>
            </a:r>
            <a:endParaRPr lang="he-IL" sz="3800" dirty="0">
              <a:solidFill>
                <a:schemeClr val="accent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890276-A1DC-59D0-AB4D-BA3DB4DCC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098769"/>
            <a:ext cx="10515600" cy="485264"/>
          </a:xfrm>
        </p:spPr>
        <p:txBody>
          <a:bodyPr/>
          <a:lstStyle/>
          <a:p>
            <a:pPr marL="0" indent="0" algn="l" rtl="0">
              <a:buNone/>
            </a:pPr>
            <a:r>
              <a:rPr lang="en-US" i="0" dirty="0">
                <a:solidFill>
                  <a:schemeClr val="accent1"/>
                </a:solidFill>
              </a:rPr>
              <a:t>Alzheimer’s disease (AD) is an age-related neurodegenerative disorder</a:t>
            </a:r>
            <a:endParaRPr lang="he-IL" dirty="0">
              <a:solidFill>
                <a:schemeClr val="accent1"/>
              </a:solidFill>
            </a:endParaRP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5928C61-9E98-8A51-28D2-FA8B5EE1B9F6}"/>
              </a:ext>
            </a:extLst>
          </p:cNvPr>
          <p:cNvCxnSpPr>
            <a:cxnSpLocks/>
          </p:cNvCxnSpPr>
          <p:nvPr/>
        </p:nvCxnSpPr>
        <p:spPr>
          <a:xfrm>
            <a:off x="6645697" y="2738092"/>
            <a:ext cx="14954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83283A1-CE03-C491-50FD-7244002D4DA6}"/>
              </a:ext>
            </a:extLst>
          </p:cNvPr>
          <p:cNvSpPr txBox="1"/>
          <p:nvPr/>
        </p:nvSpPr>
        <p:spPr>
          <a:xfrm>
            <a:off x="890651" y="3744470"/>
            <a:ext cx="9262754" cy="166199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accent1"/>
                </a:solidFill>
              </a:rPr>
              <a:t>Primary risk factors for sporadic late-onset AD are :</a:t>
            </a:r>
          </a:p>
          <a:p>
            <a:pPr algn="l"/>
            <a:endParaRPr lang="en-US" sz="2800" dirty="0">
              <a:solidFill>
                <a:schemeClr val="accent1"/>
              </a:solidFill>
            </a:endParaRPr>
          </a:p>
          <a:p>
            <a:pPr algn="l"/>
            <a:r>
              <a:rPr lang="en-US" sz="2800" dirty="0">
                <a:solidFill>
                  <a:schemeClr val="accent1"/>
                </a:solidFill>
              </a:rPr>
              <a:t> </a:t>
            </a:r>
          </a:p>
          <a:p>
            <a:endParaRPr lang="he-IL" dirty="0"/>
          </a:p>
        </p:txBody>
      </p:sp>
      <p:grpSp>
        <p:nvGrpSpPr>
          <p:cNvPr id="51" name="קבוצה 50">
            <a:extLst>
              <a:ext uri="{FF2B5EF4-FFF2-40B4-BE49-F238E27FC236}">
                <a16:creationId xmlns:a16="http://schemas.microsoft.com/office/drawing/2014/main" id="{47C80407-C663-8605-9C1E-8354A539FF89}"/>
              </a:ext>
            </a:extLst>
          </p:cNvPr>
          <p:cNvGrpSpPr/>
          <p:nvPr/>
        </p:nvGrpSpPr>
        <p:grpSpPr>
          <a:xfrm>
            <a:off x="680206" y="4371319"/>
            <a:ext cx="3182245" cy="2314911"/>
            <a:chOff x="680206" y="4371319"/>
            <a:chExt cx="3182245" cy="2314911"/>
          </a:xfrm>
        </p:grpSpPr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680F6704-4D04-4DCA-FED0-8A8990031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817" y="4776432"/>
              <a:ext cx="2845634" cy="1909798"/>
            </a:xfrm>
            <a:prstGeom prst="rect">
              <a:avLst/>
            </a:prstGeom>
          </p:spPr>
        </p:pic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94A13A32-1BCA-B85B-CE4E-968FC6A66200}"/>
                </a:ext>
              </a:extLst>
            </p:cNvPr>
            <p:cNvSpPr txBox="1"/>
            <p:nvPr/>
          </p:nvSpPr>
          <p:spPr>
            <a:xfrm>
              <a:off x="680206" y="4371319"/>
              <a:ext cx="29718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Advanced age</a:t>
              </a:r>
              <a:endParaRPr lang="he-IL" sz="2000" dirty="0"/>
            </a:p>
          </p:txBody>
        </p:sp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8D755494-E309-DCCB-8C95-543869C1A3B5}"/>
              </a:ext>
            </a:extLst>
          </p:cNvPr>
          <p:cNvGrpSpPr/>
          <p:nvPr/>
        </p:nvGrpSpPr>
        <p:grpSpPr>
          <a:xfrm>
            <a:off x="7220197" y="4371319"/>
            <a:ext cx="4541197" cy="2314911"/>
            <a:chOff x="7220197" y="4371319"/>
            <a:chExt cx="4541197" cy="2314911"/>
          </a:xfrm>
        </p:grpSpPr>
        <p:sp>
          <p:nvSpPr>
            <p:cNvPr id="38" name="מלבן: פינות מעוגלות 37">
              <a:extLst>
                <a:ext uri="{FF2B5EF4-FFF2-40B4-BE49-F238E27FC236}">
                  <a16:creationId xmlns:a16="http://schemas.microsoft.com/office/drawing/2014/main" id="{4B8B6B7B-B4E3-97A0-5F37-3646A99E05FD}"/>
                </a:ext>
              </a:extLst>
            </p:cNvPr>
            <p:cNvSpPr/>
            <p:nvPr/>
          </p:nvSpPr>
          <p:spPr>
            <a:xfrm>
              <a:off x="7220197" y="4371319"/>
              <a:ext cx="4381995" cy="2314911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תיבת טקסט 31">
              <a:extLst>
                <a:ext uri="{FF2B5EF4-FFF2-40B4-BE49-F238E27FC236}">
                  <a16:creationId xmlns:a16="http://schemas.microsoft.com/office/drawing/2014/main" id="{D2113CE1-100D-E52A-AC4A-662ECC73005A}"/>
                </a:ext>
              </a:extLst>
            </p:cNvPr>
            <p:cNvSpPr txBox="1"/>
            <p:nvPr/>
          </p:nvSpPr>
          <p:spPr>
            <a:xfrm>
              <a:off x="7515162" y="4459149"/>
              <a:ext cx="3786187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Apolipoprotein E (APOE) - </a:t>
              </a:r>
              <a:r>
                <a:rPr lang="el-GR" sz="2000" dirty="0"/>
                <a:t>ε4</a:t>
              </a:r>
              <a:r>
                <a:rPr lang="en-US" sz="2000" dirty="0"/>
                <a:t> Allele</a:t>
              </a:r>
              <a:endParaRPr lang="he-IL" sz="2000" dirty="0"/>
            </a:p>
          </p:txBody>
        </p:sp>
        <p:pic>
          <p:nvPicPr>
            <p:cNvPr id="36" name="תמונה 35">
              <a:extLst>
                <a:ext uri="{FF2B5EF4-FFF2-40B4-BE49-F238E27FC236}">
                  <a16:creationId xmlns:a16="http://schemas.microsoft.com/office/drawing/2014/main" id="{F70377E5-FD0D-7CEF-A1B8-37C606B31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 rot="16200000">
              <a:off x="7649364" y="4750924"/>
              <a:ext cx="1733351" cy="1950020"/>
            </a:xfrm>
            <a:prstGeom prst="rect">
              <a:avLst/>
            </a:prstGeom>
          </p:spPr>
        </p:pic>
        <p:sp>
          <p:nvSpPr>
            <p:cNvPr id="39" name="מציין מיקום תוכן 2">
              <a:extLst>
                <a:ext uri="{FF2B5EF4-FFF2-40B4-BE49-F238E27FC236}">
                  <a16:creationId xmlns:a16="http://schemas.microsoft.com/office/drawing/2014/main" id="{A5BD9D31-5CD4-6476-C4A2-3AD2F98F3427}"/>
                </a:ext>
              </a:extLst>
            </p:cNvPr>
            <p:cNvSpPr txBox="1">
              <a:spLocks/>
            </p:cNvSpPr>
            <p:nvPr/>
          </p:nvSpPr>
          <p:spPr>
            <a:xfrm>
              <a:off x="9553729" y="5313135"/>
              <a:ext cx="2207665" cy="825597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accent1"/>
                  </a:solidFill>
                </a:rPr>
                <a:t>15% - General</a:t>
              </a:r>
            </a:p>
            <a:p>
              <a:pPr marL="0" indent="0" algn="l" rtl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accent1"/>
                  </a:solidFill>
                </a:rPr>
                <a:t>40% - AD patients </a:t>
              </a:r>
            </a:p>
            <a:p>
              <a:pPr marL="0" indent="0" algn="l" rtl="0">
                <a:buFont typeface="Arial" panose="020B0604020202020204" pitchFamily="34" charset="0"/>
                <a:buNone/>
              </a:pPr>
              <a:endParaRPr lang="he-IL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4123C085-FE71-9AC7-1AA3-CF82EA59CDFC}"/>
              </a:ext>
            </a:extLst>
          </p:cNvPr>
          <p:cNvGrpSpPr/>
          <p:nvPr/>
        </p:nvGrpSpPr>
        <p:grpSpPr>
          <a:xfrm>
            <a:off x="943288" y="1584033"/>
            <a:ext cx="3065841" cy="2098474"/>
            <a:chOff x="943288" y="1584033"/>
            <a:chExt cx="3065841" cy="2098474"/>
          </a:xfrm>
        </p:grpSpPr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6FEBF7E4-272E-AE98-9795-39D6F5922550}"/>
                </a:ext>
              </a:extLst>
            </p:cNvPr>
            <p:cNvSpPr txBox="1"/>
            <p:nvPr/>
          </p:nvSpPr>
          <p:spPr>
            <a:xfrm>
              <a:off x="943288" y="1584033"/>
              <a:ext cx="3065841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Memory impairments</a:t>
              </a:r>
              <a:endParaRPr lang="he-IL" sz="2400" dirty="0"/>
            </a:p>
          </p:txBody>
        </p:sp>
        <p:pic>
          <p:nvPicPr>
            <p:cNvPr id="43" name="תמונה 42">
              <a:extLst>
                <a:ext uri="{FF2B5EF4-FFF2-40B4-BE49-F238E27FC236}">
                  <a16:creationId xmlns:a16="http://schemas.microsoft.com/office/drawing/2014/main" id="{C8BE7B5C-39E8-F479-0D71-99334AFF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1562" y="2043783"/>
              <a:ext cx="2240443" cy="1638724"/>
            </a:xfrm>
            <a:prstGeom prst="rect">
              <a:avLst/>
            </a:prstGeom>
          </p:spPr>
        </p:pic>
      </p:grp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708BAEB4-BFE0-34B5-3F9A-50A988762BE7}"/>
              </a:ext>
            </a:extLst>
          </p:cNvPr>
          <p:cNvGrpSpPr/>
          <p:nvPr/>
        </p:nvGrpSpPr>
        <p:grpSpPr>
          <a:xfrm>
            <a:off x="4243038" y="1602184"/>
            <a:ext cx="3042323" cy="2154795"/>
            <a:chOff x="4243038" y="1602184"/>
            <a:chExt cx="3042323" cy="2154795"/>
          </a:xfrm>
        </p:grpSpPr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836BE75E-2852-BCD9-4652-6EAF74B8C26A}"/>
                </a:ext>
              </a:extLst>
            </p:cNvPr>
            <p:cNvSpPr txBox="1"/>
            <p:nvPr/>
          </p:nvSpPr>
          <p:spPr>
            <a:xfrm>
              <a:off x="4243038" y="1602184"/>
              <a:ext cx="3042323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400" dirty="0"/>
                <a:t>Cognitive deficits</a:t>
              </a:r>
            </a:p>
          </p:txBody>
        </p:sp>
        <p:pic>
          <p:nvPicPr>
            <p:cNvPr id="45" name="תמונה 44">
              <a:extLst>
                <a:ext uri="{FF2B5EF4-FFF2-40B4-BE49-F238E27FC236}">
                  <a16:creationId xmlns:a16="http://schemas.microsoft.com/office/drawing/2014/main" id="{3BFF3987-B87E-759D-6C0F-CFCA35C90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4210" y="2096501"/>
              <a:ext cx="2035022" cy="1660478"/>
            </a:xfrm>
            <a:prstGeom prst="rect">
              <a:avLst/>
            </a:prstGeom>
          </p:spPr>
        </p:pic>
      </p:grp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DCF5756B-F3EC-E303-0629-F70D173A9B0B}"/>
              </a:ext>
            </a:extLst>
          </p:cNvPr>
          <p:cNvGrpSpPr/>
          <p:nvPr/>
        </p:nvGrpSpPr>
        <p:grpSpPr>
          <a:xfrm>
            <a:off x="7660635" y="1605187"/>
            <a:ext cx="3786187" cy="2141551"/>
            <a:chOff x="7660635" y="1605187"/>
            <a:chExt cx="3786187" cy="2141551"/>
          </a:xfrm>
        </p:grpSpPr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8E6B82A7-9E7E-6691-8A9B-C6AA0DA042A8}"/>
                </a:ext>
              </a:extLst>
            </p:cNvPr>
            <p:cNvSpPr txBox="1"/>
            <p:nvPr/>
          </p:nvSpPr>
          <p:spPr>
            <a:xfrm>
              <a:off x="7660635" y="1605187"/>
              <a:ext cx="378618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/>
                <a:t>Motor function impairments</a:t>
              </a:r>
              <a:endParaRPr lang="he-IL" sz="2400" dirty="0"/>
            </a:p>
          </p:txBody>
        </p:sp>
        <p:pic>
          <p:nvPicPr>
            <p:cNvPr id="47" name="תמונה 46">
              <a:extLst>
                <a:ext uri="{FF2B5EF4-FFF2-40B4-BE49-F238E27FC236}">
                  <a16:creationId xmlns:a16="http://schemas.microsoft.com/office/drawing/2014/main" id="{B767CCC0-5373-9188-559D-7CC5EE17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03991" y="2031722"/>
              <a:ext cx="2140447" cy="1715016"/>
            </a:xfrm>
            <a:prstGeom prst="rect">
              <a:avLst/>
            </a:prstGeom>
          </p:spPr>
        </p:pic>
      </p:grpSp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45C5B041-D667-5782-B7BF-B2850EC055A6}"/>
              </a:ext>
            </a:extLst>
          </p:cNvPr>
          <p:cNvGrpSpPr/>
          <p:nvPr/>
        </p:nvGrpSpPr>
        <p:grpSpPr>
          <a:xfrm>
            <a:off x="4009130" y="4443005"/>
            <a:ext cx="2971800" cy="1616820"/>
            <a:chOff x="4009130" y="4443005"/>
            <a:chExt cx="2971800" cy="1616820"/>
          </a:xfrm>
        </p:grpSpPr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D7B3AC12-6165-4DAA-D156-BFED684826D2}"/>
                </a:ext>
              </a:extLst>
            </p:cNvPr>
            <p:cNvSpPr txBox="1"/>
            <p:nvPr/>
          </p:nvSpPr>
          <p:spPr>
            <a:xfrm>
              <a:off x="4009130" y="4443005"/>
              <a:ext cx="297180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/>
                <a:t>Sex</a:t>
              </a:r>
              <a:endParaRPr lang="he-IL" sz="2000" dirty="0"/>
            </a:p>
          </p:txBody>
        </p:sp>
        <p:grpSp>
          <p:nvGrpSpPr>
            <p:cNvPr id="40" name="קבוצה 39">
              <a:extLst>
                <a:ext uri="{FF2B5EF4-FFF2-40B4-BE49-F238E27FC236}">
                  <a16:creationId xmlns:a16="http://schemas.microsoft.com/office/drawing/2014/main" id="{248D44E0-166F-7A2E-6543-8DCA86250F8B}"/>
                </a:ext>
              </a:extLst>
            </p:cNvPr>
            <p:cNvGrpSpPr/>
            <p:nvPr/>
          </p:nvGrpSpPr>
          <p:grpSpPr>
            <a:xfrm>
              <a:off x="4640668" y="5075138"/>
              <a:ext cx="2140323" cy="984687"/>
              <a:chOff x="4640668" y="5075138"/>
              <a:chExt cx="2140323" cy="984687"/>
            </a:xfrm>
          </p:grpSpPr>
          <p:pic>
            <p:nvPicPr>
              <p:cNvPr id="26" name="תמונה 25">
                <a:extLst>
                  <a:ext uri="{FF2B5EF4-FFF2-40B4-BE49-F238E27FC236}">
                    <a16:creationId xmlns:a16="http://schemas.microsoft.com/office/drawing/2014/main" id="{065510FB-7DD6-C280-3C7B-83918373A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0668" y="5156796"/>
                <a:ext cx="681053" cy="874324"/>
              </a:xfrm>
              <a:prstGeom prst="rect">
                <a:avLst/>
              </a:prstGeom>
            </p:spPr>
          </p:pic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B57B16EC-A3CE-AF4C-B606-5A81687B7B6E}"/>
                  </a:ext>
                </a:extLst>
              </p:cNvPr>
              <p:cNvSpPr txBox="1"/>
              <p:nvPr/>
            </p:nvSpPr>
            <p:spPr>
              <a:xfrm>
                <a:off x="4735932" y="5075138"/>
                <a:ext cx="1171578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5400" b="1" dirty="0"/>
                  <a:t>&gt;</a:t>
                </a:r>
                <a:endParaRPr lang="he-IL" sz="5400" b="1" dirty="0"/>
              </a:p>
            </p:txBody>
          </p:sp>
          <p:pic>
            <p:nvPicPr>
              <p:cNvPr id="31" name="תמונה 30">
                <a:extLst>
                  <a:ext uri="{FF2B5EF4-FFF2-40B4-BE49-F238E27FC236}">
                    <a16:creationId xmlns:a16="http://schemas.microsoft.com/office/drawing/2014/main" id="{B2FB9EBC-DB9F-032A-C5F0-F28B970F7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979135">
                <a:off x="5897215" y="5185501"/>
                <a:ext cx="883776" cy="8743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27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תמונה 85">
            <a:extLst>
              <a:ext uri="{FF2B5EF4-FFF2-40B4-BE49-F238E27FC236}">
                <a16:creationId xmlns:a16="http://schemas.microsoft.com/office/drawing/2014/main" id="{A41F823A-00A0-890C-1DA3-F85B4F38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499" y="4305012"/>
            <a:ext cx="3937887" cy="1398066"/>
          </a:xfrm>
          <a:prstGeom prst="rect">
            <a:avLst/>
          </a:prstGeom>
        </p:spPr>
      </p:pic>
      <p:pic>
        <p:nvPicPr>
          <p:cNvPr id="92" name="תמונה 91">
            <a:extLst>
              <a:ext uri="{FF2B5EF4-FFF2-40B4-BE49-F238E27FC236}">
                <a16:creationId xmlns:a16="http://schemas.microsoft.com/office/drawing/2014/main" id="{D193EB8D-DD55-116B-1FFC-D466B104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4585">
            <a:off x="7249241" y="2459182"/>
            <a:ext cx="2049941" cy="1770404"/>
          </a:xfrm>
          <a:prstGeom prst="rect">
            <a:avLst/>
          </a:prstGeom>
        </p:spPr>
      </p:pic>
      <p:sp>
        <p:nvSpPr>
          <p:cNvPr id="87" name="אליפסה 86">
            <a:extLst>
              <a:ext uri="{FF2B5EF4-FFF2-40B4-BE49-F238E27FC236}">
                <a16:creationId xmlns:a16="http://schemas.microsoft.com/office/drawing/2014/main" id="{25A5B362-4185-292F-9F55-E243AB2F6FDC}"/>
              </a:ext>
            </a:extLst>
          </p:cNvPr>
          <p:cNvSpPr/>
          <p:nvPr/>
        </p:nvSpPr>
        <p:spPr>
          <a:xfrm>
            <a:off x="7225077" y="4539603"/>
            <a:ext cx="629154" cy="52736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90532"/>
            <a:ext cx="10515600" cy="78752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Introduction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890276-A1DC-59D0-AB4D-BA3DB4DCC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23" y="1467918"/>
            <a:ext cx="2548247" cy="787526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400" i="0" dirty="0">
                <a:solidFill>
                  <a:schemeClr val="accent1"/>
                </a:solidFill>
              </a:rPr>
              <a:t>Expressed mainly in astrocytes</a:t>
            </a:r>
            <a:endParaRPr lang="he-IL" sz="2400" dirty="0">
              <a:solidFill>
                <a:schemeClr val="accent1"/>
              </a:solidFill>
            </a:endParaRPr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BF5ADB0F-CF53-3A4A-5AF4-357215B43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45" y="2255444"/>
            <a:ext cx="2376631" cy="3363419"/>
          </a:xfrm>
          <a:prstGeom prst="rect">
            <a:avLst/>
          </a:prstGeom>
        </p:spPr>
      </p:pic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8D53BAC3-95EB-4D9A-EAAF-0F6F37F1EF73}"/>
              </a:ext>
            </a:extLst>
          </p:cNvPr>
          <p:cNvCxnSpPr>
            <a:cxnSpLocks/>
          </p:cNvCxnSpPr>
          <p:nvPr/>
        </p:nvCxnSpPr>
        <p:spPr>
          <a:xfrm flipV="1">
            <a:off x="3422978" y="2210068"/>
            <a:ext cx="1111500" cy="6206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תמונה 72">
            <a:extLst>
              <a:ext uri="{FF2B5EF4-FFF2-40B4-BE49-F238E27FC236}">
                <a16:creationId xmlns:a16="http://schemas.microsoft.com/office/drawing/2014/main" id="{9E900F6B-EE22-92A2-948E-36BF93CB3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59" y="3813178"/>
            <a:ext cx="2793749" cy="3014651"/>
          </a:xfrm>
          <a:prstGeom prst="rect">
            <a:avLst/>
          </a:prstGeom>
        </p:spPr>
      </p:pic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34ADE8E6-8A64-2DC6-9142-D26ACE76173E}"/>
              </a:ext>
            </a:extLst>
          </p:cNvPr>
          <p:cNvCxnSpPr>
            <a:cxnSpLocks/>
          </p:cNvCxnSpPr>
          <p:nvPr/>
        </p:nvCxnSpPr>
        <p:spPr>
          <a:xfrm>
            <a:off x="3451897" y="3729577"/>
            <a:ext cx="1053661" cy="6658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תמונה 60">
            <a:extLst>
              <a:ext uri="{FF2B5EF4-FFF2-40B4-BE49-F238E27FC236}">
                <a16:creationId xmlns:a16="http://schemas.microsoft.com/office/drawing/2014/main" id="{7F8B7258-F477-4E30-7D1D-BDBA5C5BF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970" y="637455"/>
            <a:ext cx="2095809" cy="1778796"/>
          </a:xfrm>
          <a:prstGeom prst="rect">
            <a:avLst/>
          </a:prstGeom>
        </p:spPr>
      </p:pic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6E04CCC2-CF01-1263-EC72-FF42E490F5D8}"/>
              </a:ext>
            </a:extLst>
          </p:cNvPr>
          <p:cNvGrpSpPr/>
          <p:nvPr/>
        </p:nvGrpSpPr>
        <p:grpSpPr>
          <a:xfrm>
            <a:off x="5669438" y="4583309"/>
            <a:ext cx="2548247" cy="561829"/>
            <a:chOff x="5669438" y="4583309"/>
            <a:chExt cx="2548247" cy="561829"/>
          </a:xfrm>
        </p:grpSpPr>
        <p:cxnSp>
          <p:nvCxnSpPr>
            <p:cNvPr id="74" name="מחבר חץ ישר 73">
              <a:extLst>
                <a:ext uri="{FF2B5EF4-FFF2-40B4-BE49-F238E27FC236}">
                  <a16:creationId xmlns:a16="http://schemas.microsoft.com/office/drawing/2014/main" id="{E79DDA0C-6D66-0B79-00F3-37097C9B6E4B}"/>
                </a:ext>
              </a:extLst>
            </p:cNvPr>
            <p:cNvCxnSpPr>
              <a:cxnSpLocks/>
            </p:cNvCxnSpPr>
            <p:nvPr/>
          </p:nvCxnSpPr>
          <p:spPr>
            <a:xfrm>
              <a:off x="6252356" y="5145138"/>
              <a:ext cx="157827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מציין מיקום תוכן 2">
              <a:extLst>
                <a:ext uri="{FF2B5EF4-FFF2-40B4-BE49-F238E27FC236}">
                  <a16:creationId xmlns:a16="http://schemas.microsoft.com/office/drawing/2014/main" id="{659C8C7F-EFF0-B700-4B54-C5F685F16873}"/>
                </a:ext>
              </a:extLst>
            </p:cNvPr>
            <p:cNvSpPr txBox="1">
              <a:spLocks/>
            </p:cNvSpPr>
            <p:nvPr/>
          </p:nvSpPr>
          <p:spPr>
            <a:xfrm>
              <a:off x="5669438" y="4583309"/>
              <a:ext cx="2548247" cy="527362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0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E2 &gt; E3 &gt; E4</a:t>
              </a:r>
              <a:endParaRPr lang="he-IL" sz="24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9" name="תמונה 88">
            <a:extLst>
              <a:ext uri="{FF2B5EF4-FFF2-40B4-BE49-F238E27FC236}">
                <a16:creationId xmlns:a16="http://schemas.microsoft.com/office/drawing/2014/main" id="{ECDE386A-2FB5-C8E7-766E-6D84EFDC1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254" y="262825"/>
            <a:ext cx="2699359" cy="2785356"/>
          </a:xfrm>
          <a:prstGeom prst="rect">
            <a:avLst/>
          </a:prstGeom>
        </p:spPr>
      </p:pic>
      <p:sp>
        <p:nvSpPr>
          <p:cNvPr id="93" name="מציין מיקום תוכן 2">
            <a:extLst>
              <a:ext uri="{FF2B5EF4-FFF2-40B4-BE49-F238E27FC236}">
                <a16:creationId xmlns:a16="http://schemas.microsoft.com/office/drawing/2014/main" id="{AA002C97-E43D-C849-221D-5A277584793E}"/>
              </a:ext>
            </a:extLst>
          </p:cNvPr>
          <p:cNvSpPr txBox="1">
            <a:spLocks/>
          </p:cNvSpPr>
          <p:nvPr/>
        </p:nvSpPr>
        <p:spPr>
          <a:xfrm>
            <a:off x="9049908" y="3149628"/>
            <a:ext cx="254824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2400" dirty="0"/>
              <a:t>Therapeutic target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0818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3" grpId="0" build="p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290532"/>
            <a:ext cx="10515600" cy="78752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Mice model 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890276-A1DC-59D0-AB4D-BA3DB4DCC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74" y="5234210"/>
            <a:ext cx="3777529" cy="54672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1" dirty="0"/>
              <a:t>ApoE4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- Experimental group </a:t>
            </a:r>
          </a:p>
          <a:p>
            <a:pPr marL="0" indent="0" algn="l" rtl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 algn="l" rtl="0"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EA62D1C-4D4D-34F5-ECAF-C441936833C7}"/>
              </a:ext>
            </a:extLst>
          </p:cNvPr>
          <p:cNvCxnSpPr>
            <a:cxnSpLocks/>
          </p:cNvCxnSpPr>
          <p:nvPr/>
        </p:nvCxnSpPr>
        <p:spPr>
          <a:xfrm flipH="1">
            <a:off x="1540042" y="4218291"/>
            <a:ext cx="825698" cy="8830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EBAEEF3B-649D-32D2-18F8-6A09ABB149E3}"/>
              </a:ext>
            </a:extLst>
          </p:cNvPr>
          <p:cNvCxnSpPr>
            <a:cxnSpLocks/>
          </p:cNvCxnSpPr>
          <p:nvPr/>
        </p:nvCxnSpPr>
        <p:spPr>
          <a:xfrm>
            <a:off x="4158533" y="4024063"/>
            <a:ext cx="1017970" cy="18492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447675" y="1116875"/>
            <a:ext cx="921261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dirty="0"/>
              <a:t>Mice model for the genetic risk factor of Alzheimer’s disease :</a:t>
            </a:r>
            <a:endParaRPr lang="he-IL" dirty="0"/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819517-F65D-32E2-9160-9B6D5D4FFEEE}"/>
              </a:ext>
            </a:extLst>
          </p:cNvPr>
          <p:cNvSpPr txBox="1">
            <a:spLocks/>
          </p:cNvSpPr>
          <p:nvPr/>
        </p:nvSpPr>
        <p:spPr>
          <a:xfrm>
            <a:off x="3571744" y="6128001"/>
            <a:ext cx="3946358" cy="5467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b="1" dirty="0"/>
              <a:t>ApoE3 </a:t>
            </a:r>
            <a:r>
              <a:rPr lang="en-US" sz="2400" dirty="0">
                <a:sym typeface="Wingdings" panose="05000000000000000000" pitchFamily="2" charset="2"/>
              </a:rPr>
              <a:t>- Control  group 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sym typeface="Wingdings" panose="05000000000000000000" pitchFamily="2" charset="2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E587FB8D-7898-1CB7-D4E6-FAB1455E6197}"/>
              </a:ext>
            </a:extLst>
          </p:cNvPr>
          <p:cNvGrpSpPr/>
          <p:nvPr/>
        </p:nvGrpSpPr>
        <p:grpSpPr>
          <a:xfrm>
            <a:off x="7643679" y="1773174"/>
            <a:ext cx="2566681" cy="2039540"/>
            <a:chOff x="7643679" y="1773174"/>
            <a:chExt cx="2566681" cy="2039540"/>
          </a:xfrm>
        </p:grpSpPr>
        <p:sp>
          <p:nvSpPr>
            <p:cNvPr id="16" name="מציין מיקום תוכן 2">
              <a:extLst>
                <a:ext uri="{FF2B5EF4-FFF2-40B4-BE49-F238E27FC236}">
                  <a16:creationId xmlns:a16="http://schemas.microsoft.com/office/drawing/2014/main" id="{D8431873-BD19-AA21-18E7-3653F8C7D617}"/>
                </a:ext>
              </a:extLst>
            </p:cNvPr>
            <p:cNvSpPr txBox="1">
              <a:spLocks/>
            </p:cNvSpPr>
            <p:nvPr/>
          </p:nvSpPr>
          <p:spPr>
            <a:xfrm>
              <a:off x="7662113" y="1773174"/>
              <a:ext cx="2548247" cy="527362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0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Structural </a:t>
              </a:r>
              <a:endParaRPr lang="he-IL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35" name="קבוצה 34">
              <a:extLst>
                <a:ext uri="{FF2B5EF4-FFF2-40B4-BE49-F238E27FC236}">
                  <a16:creationId xmlns:a16="http://schemas.microsoft.com/office/drawing/2014/main" id="{CBBFBFF0-D246-827F-8649-6D99D2D312CF}"/>
                </a:ext>
              </a:extLst>
            </p:cNvPr>
            <p:cNvGrpSpPr/>
            <p:nvPr/>
          </p:nvGrpSpPr>
          <p:grpSpPr>
            <a:xfrm>
              <a:off x="7643679" y="2270760"/>
              <a:ext cx="2306438" cy="1541954"/>
              <a:chOff x="3246813" y="4650803"/>
              <a:chExt cx="2778045" cy="1860280"/>
            </a:xfrm>
          </p:grpSpPr>
          <p:sp>
            <p:nvSpPr>
              <p:cNvPr id="22" name="מלבן: פינות מעוגלות 21">
                <a:extLst>
                  <a:ext uri="{FF2B5EF4-FFF2-40B4-BE49-F238E27FC236}">
                    <a16:creationId xmlns:a16="http://schemas.microsoft.com/office/drawing/2014/main" id="{0BF81016-10DB-6493-C9BA-9DFE240D4CC2}"/>
                  </a:ext>
                </a:extLst>
              </p:cNvPr>
              <p:cNvSpPr/>
              <p:nvPr/>
            </p:nvSpPr>
            <p:spPr>
              <a:xfrm>
                <a:off x="3246813" y="4650803"/>
                <a:ext cx="2778045" cy="1860280"/>
              </a:xfrm>
              <a:prstGeom prst="roundRect">
                <a:avLst/>
              </a:prstGeom>
              <a:solidFill>
                <a:schemeClr val="bg1"/>
              </a:solidFill>
              <a:ln w="7620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0" name="תמונה 19">
                <a:extLst>
                  <a:ext uri="{FF2B5EF4-FFF2-40B4-BE49-F238E27FC236}">
                    <a16:creationId xmlns:a16="http://schemas.microsoft.com/office/drawing/2014/main" id="{E6DB4120-6E39-F64B-E06C-EE21D46B35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40"/>
              <a:stretch/>
            </p:blipFill>
            <p:spPr>
              <a:xfrm>
                <a:off x="3591997" y="4896140"/>
                <a:ext cx="2339202" cy="1288312"/>
              </a:xfrm>
              <a:prstGeom prst="rect">
                <a:avLst/>
              </a:prstGeom>
            </p:spPr>
          </p:pic>
        </p:grp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6E6A9AD-1C45-AA2F-76F7-5F6BFDBCFB55}"/>
              </a:ext>
            </a:extLst>
          </p:cNvPr>
          <p:cNvGrpSpPr/>
          <p:nvPr/>
        </p:nvGrpSpPr>
        <p:grpSpPr>
          <a:xfrm>
            <a:off x="6353064" y="3862356"/>
            <a:ext cx="2548247" cy="2105701"/>
            <a:chOff x="6353064" y="3862356"/>
            <a:chExt cx="2548247" cy="2105701"/>
          </a:xfrm>
        </p:grpSpPr>
        <p:sp>
          <p:nvSpPr>
            <p:cNvPr id="17" name="מציין מיקום תוכן 2">
              <a:extLst>
                <a:ext uri="{FF2B5EF4-FFF2-40B4-BE49-F238E27FC236}">
                  <a16:creationId xmlns:a16="http://schemas.microsoft.com/office/drawing/2014/main" id="{B72F3071-4CDF-2CA1-E58A-6A6711CAAA1B}"/>
                </a:ext>
              </a:extLst>
            </p:cNvPr>
            <p:cNvSpPr txBox="1">
              <a:spLocks/>
            </p:cNvSpPr>
            <p:nvPr/>
          </p:nvSpPr>
          <p:spPr>
            <a:xfrm>
              <a:off x="6353064" y="3862356"/>
              <a:ext cx="2548247" cy="527362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0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Functional </a:t>
              </a:r>
              <a:endParaRPr lang="he-IL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4ADA557E-8677-226F-4345-9FD4BA58A162}"/>
                </a:ext>
              </a:extLst>
            </p:cNvPr>
            <p:cNvGrpSpPr/>
            <p:nvPr/>
          </p:nvGrpSpPr>
          <p:grpSpPr>
            <a:xfrm>
              <a:off x="6569820" y="4299569"/>
              <a:ext cx="2264945" cy="1668488"/>
              <a:chOff x="6254656" y="4650803"/>
              <a:chExt cx="2778045" cy="1972232"/>
            </a:xfrm>
          </p:grpSpPr>
          <p:pic>
            <p:nvPicPr>
              <p:cNvPr id="26" name="תמונה 25">
                <a:extLst>
                  <a:ext uri="{FF2B5EF4-FFF2-40B4-BE49-F238E27FC236}">
                    <a16:creationId xmlns:a16="http://schemas.microsoft.com/office/drawing/2014/main" id="{8E70C0B2-6E88-4B63-6CD1-C6C98744A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045" t="27033" b="-1"/>
              <a:stretch/>
            </p:blipFill>
            <p:spPr>
              <a:xfrm>
                <a:off x="6534834" y="4722718"/>
                <a:ext cx="2497867" cy="1900317"/>
              </a:xfrm>
              <a:prstGeom prst="rect">
                <a:avLst/>
              </a:prstGeom>
            </p:spPr>
          </p:pic>
          <p:sp>
            <p:nvSpPr>
              <p:cNvPr id="24" name="מלבן: פינות מעוגלות 23">
                <a:extLst>
                  <a:ext uri="{FF2B5EF4-FFF2-40B4-BE49-F238E27FC236}">
                    <a16:creationId xmlns:a16="http://schemas.microsoft.com/office/drawing/2014/main" id="{43ABDEED-CC8E-A92D-A6BD-2451A8B9D751}"/>
                  </a:ext>
                </a:extLst>
              </p:cNvPr>
              <p:cNvSpPr/>
              <p:nvPr/>
            </p:nvSpPr>
            <p:spPr>
              <a:xfrm>
                <a:off x="6254656" y="4650803"/>
                <a:ext cx="2778045" cy="1860280"/>
              </a:xfrm>
              <a:prstGeom prst="roundRect">
                <a:avLst/>
              </a:prstGeom>
              <a:noFill/>
              <a:ln w="7620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18A41203-F767-E30A-EF5F-605D29704319}"/>
              </a:ext>
            </a:extLst>
          </p:cNvPr>
          <p:cNvGrpSpPr/>
          <p:nvPr/>
        </p:nvGrpSpPr>
        <p:grpSpPr>
          <a:xfrm>
            <a:off x="9201731" y="3852053"/>
            <a:ext cx="2548247" cy="2055165"/>
            <a:chOff x="9201731" y="3852053"/>
            <a:chExt cx="2548247" cy="2055165"/>
          </a:xfrm>
        </p:grpSpPr>
        <p:sp>
          <p:nvSpPr>
            <p:cNvPr id="18" name="מציין מיקום תוכן 2">
              <a:extLst>
                <a:ext uri="{FF2B5EF4-FFF2-40B4-BE49-F238E27FC236}">
                  <a16:creationId xmlns:a16="http://schemas.microsoft.com/office/drawing/2014/main" id="{EA1326AE-8A78-0018-DEA6-7AEDD0558728}"/>
                </a:ext>
              </a:extLst>
            </p:cNvPr>
            <p:cNvSpPr txBox="1">
              <a:spLocks/>
            </p:cNvSpPr>
            <p:nvPr/>
          </p:nvSpPr>
          <p:spPr>
            <a:xfrm>
              <a:off x="9201731" y="3852053"/>
              <a:ext cx="2548247" cy="527362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228600" indent="-22860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0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chemeClr val="accent1"/>
                  </a:solidFill>
                </a:rPr>
                <a:t>Behavioral </a:t>
              </a:r>
              <a:endParaRPr lang="he-IL" sz="2400" dirty="0">
                <a:solidFill>
                  <a:schemeClr val="accent1"/>
                </a:solidFill>
              </a:endParaRPr>
            </a:p>
          </p:txBody>
        </p:sp>
        <p:grpSp>
          <p:nvGrpSpPr>
            <p:cNvPr id="42" name="קבוצה 41">
              <a:extLst>
                <a:ext uri="{FF2B5EF4-FFF2-40B4-BE49-F238E27FC236}">
                  <a16:creationId xmlns:a16="http://schemas.microsoft.com/office/drawing/2014/main" id="{D8B050F1-7F04-FF7F-23BA-526EE7589A02}"/>
                </a:ext>
              </a:extLst>
            </p:cNvPr>
            <p:cNvGrpSpPr/>
            <p:nvPr/>
          </p:nvGrpSpPr>
          <p:grpSpPr>
            <a:xfrm>
              <a:off x="9268277" y="4299569"/>
              <a:ext cx="2398037" cy="1607649"/>
              <a:chOff x="9261381" y="4650803"/>
              <a:chExt cx="2778045" cy="1860280"/>
            </a:xfrm>
          </p:grpSpPr>
          <p:sp>
            <p:nvSpPr>
              <p:cNvPr id="29" name="מלבן: פינות מעוגלות 28">
                <a:extLst>
                  <a:ext uri="{FF2B5EF4-FFF2-40B4-BE49-F238E27FC236}">
                    <a16:creationId xmlns:a16="http://schemas.microsoft.com/office/drawing/2014/main" id="{03112D8B-0652-EB09-DC58-D351FE6DCC50}"/>
                  </a:ext>
                </a:extLst>
              </p:cNvPr>
              <p:cNvSpPr/>
              <p:nvPr/>
            </p:nvSpPr>
            <p:spPr>
              <a:xfrm>
                <a:off x="9261381" y="4650803"/>
                <a:ext cx="2778045" cy="1860280"/>
              </a:xfrm>
              <a:prstGeom prst="roundRect">
                <a:avLst/>
              </a:prstGeom>
              <a:noFill/>
              <a:ln w="7620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pic>
            <p:nvPicPr>
              <p:cNvPr id="34" name="תמונה 33">
                <a:extLst>
                  <a:ext uri="{FF2B5EF4-FFF2-40B4-BE49-F238E27FC236}">
                    <a16:creationId xmlns:a16="http://schemas.microsoft.com/office/drawing/2014/main" id="{1B481E92-9303-4C77-8DB1-0D0772CB6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1181" y="4719759"/>
                <a:ext cx="1793040" cy="1648634"/>
              </a:xfrm>
              <a:prstGeom prst="rect">
                <a:avLst/>
              </a:prstGeom>
            </p:spPr>
          </p:pic>
        </p:grp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1C2926B4-BAD5-129C-08E2-0EBB0990E82A}"/>
              </a:ext>
            </a:extLst>
          </p:cNvPr>
          <p:cNvGrpSpPr/>
          <p:nvPr/>
        </p:nvGrpSpPr>
        <p:grpSpPr>
          <a:xfrm>
            <a:off x="0" y="1604348"/>
            <a:ext cx="4535232" cy="2800795"/>
            <a:chOff x="0" y="1604348"/>
            <a:chExt cx="4535232" cy="2800795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2A536779-7F58-82EA-E6FF-D65322579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604348"/>
              <a:ext cx="4535232" cy="2800795"/>
            </a:xfrm>
            <a:prstGeom prst="rect">
              <a:avLst/>
            </a:prstGeom>
          </p:spPr>
        </p:pic>
        <p:sp>
          <p:nvSpPr>
            <p:cNvPr id="5" name="מלבן 4" descr="עכברוש">
              <a:extLst>
                <a:ext uri="{FF2B5EF4-FFF2-40B4-BE49-F238E27FC236}">
                  <a16:creationId xmlns:a16="http://schemas.microsoft.com/office/drawing/2014/main" id="{D0B4FD5D-A529-3DFD-9755-745C385762E2}"/>
                </a:ext>
              </a:extLst>
            </p:cNvPr>
            <p:cNvSpPr/>
            <p:nvPr/>
          </p:nvSpPr>
          <p:spPr>
            <a:xfrm>
              <a:off x="152574" y="1975806"/>
              <a:ext cx="1684199" cy="1849284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e-IL" dirty="0"/>
            </a:p>
          </p:txBody>
        </p:sp>
      </p:grp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596E0512-51B0-B89D-A579-7985A48985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729" y="4367092"/>
            <a:ext cx="1964504" cy="14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Innovative Spatial-Navigation Paradigm</a:t>
            </a:r>
            <a:endParaRPr lang="he-I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242900" y="913711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Complex </a:t>
            </a:r>
            <a:r>
              <a:rPr lang="en-US" sz="3800" dirty="0">
                <a:solidFill>
                  <a:schemeClr val="accent1">
                    <a:lumMod val="50000"/>
                  </a:schemeClr>
                </a:solidFill>
              </a:rPr>
              <a:t>maze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endParaRPr lang="he-IL" sz="3600" dirty="0"/>
          </a:p>
        </p:txBody>
      </p:sp>
      <p:sp>
        <p:nvSpPr>
          <p:cNvPr id="68" name="כותרת 1">
            <a:extLst>
              <a:ext uri="{FF2B5EF4-FFF2-40B4-BE49-F238E27FC236}">
                <a16:creationId xmlns:a16="http://schemas.microsoft.com/office/drawing/2014/main" id="{B7D98392-7400-A408-8716-8C58EAD0AD28}"/>
              </a:ext>
            </a:extLst>
          </p:cNvPr>
          <p:cNvSpPr txBox="1">
            <a:spLocks/>
          </p:cNvSpPr>
          <p:nvPr/>
        </p:nvSpPr>
        <p:spPr>
          <a:xfrm>
            <a:off x="188664" y="1610083"/>
            <a:ext cx="6296358" cy="787526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7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 rtl="0">
              <a:buFont typeface="Arial" panose="020B0604020202020204" pitchFamily="34" charset="0"/>
              <a:buChar char="•"/>
            </a:pPr>
            <a:endParaRPr lang="he-IL" dirty="0"/>
          </a:p>
        </p:txBody>
      </p:sp>
      <p:grpSp>
        <p:nvGrpSpPr>
          <p:cNvPr id="99" name="קבוצה 98">
            <a:extLst>
              <a:ext uri="{FF2B5EF4-FFF2-40B4-BE49-F238E27FC236}">
                <a16:creationId xmlns:a16="http://schemas.microsoft.com/office/drawing/2014/main" id="{ECC945D1-339F-03E2-7710-20B0119B7DD6}"/>
              </a:ext>
            </a:extLst>
          </p:cNvPr>
          <p:cNvGrpSpPr/>
          <p:nvPr/>
        </p:nvGrpSpPr>
        <p:grpSpPr>
          <a:xfrm>
            <a:off x="105383" y="5160783"/>
            <a:ext cx="7005407" cy="2104701"/>
            <a:chOff x="105383" y="5160783"/>
            <a:chExt cx="7005407" cy="2104701"/>
          </a:xfrm>
        </p:grpSpPr>
        <p:sp>
          <p:nvSpPr>
            <p:cNvPr id="69" name="תיבת טקסט 68">
              <a:extLst>
                <a:ext uri="{FF2B5EF4-FFF2-40B4-BE49-F238E27FC236}">
                  <a16:creationId xmlns:a16="http://schemas.microsoft.com/office/drawing/2014/main" id="{440D83D3-5C98-5BA5-E1BB-82C3897B9A96}"/>
                </a:ext>
              </a:extLst>
            </p:cNvPr>
            <p:cNvSpPr txBox="1"/>
            <p:nvPr/>
          </p:nvSpPr>
          <p:spPr>
            <a:xfrm>
              <a:off x="105383" y="5326492"/>
              <a:ext cx="7005407" cy="193899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lvl="3" algn="l" rtl="0">
                <a:defRPr/>
              </a:pPr>
              <a:r>
                <a:rPr lang="en-US" sz="2800" dirty="0"/>
                <a:t>Ideal platform for</a:t>
              </a:r>
              <a:r>
                <a:rPr lang="en-US" sz="2800" i="1" dirty="0"/>
                <a:t> in-vivo </a:t>
              </a:r>
              <a:r>
                <a:rPr lang="en-US" sz="2800" dirty="0"/>
                <a:t>live imaging in the future.</a:t>
              </a:r>
            </a:p>
            <a:p>
              <a:pPr marL="342900" indent="-342900" algn="l" rtl="0">
                <a:buFont typeface="Arial" panose="020B0604020202020204" pitchFamily="34" charset="0"/>
                <a:buChar char="•"/>
                <a:defRPr/>
              </a:pPr>
              <a:endParaRPr lang="en-US" sz="2000" dirty="0"/>
            </a:p>
            <a:p>
              <a:pPr algn="l" rtl="0">
                <a:defRPr/>
              </a:pPr>
              <a:endParaRPr lang="en-US" sz="2000" dirty="0"/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4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מלבן 76" descr="Brain">
              <a:extLst>
                <a:ext uri="{FF2B5EF4-FFF2-40B4-BE49-F238E27FC236}">
                  <a16:creationId xmlns:a16="http://schemas.microsoft.com/office/drawing/2014/main" id="{FA135F94-CF39-EC08-1F6C-EE35C8E362A4}"/>
                </a:ext>
              </a:extLst>
            </p:cNvPr>
            <p:cNvSpPr/>
            <p:nvPr/>
          </p:nvSpPr>
          <p:spPr>
            <a:xfrm>
              <a:off x="223837" y="5160783"/>
              <a:ext cx="1049649" cy="105181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e-IL" dirty="0"/>
            </a:p>
          </p:txBody>
        </p:sp>
      </p:grpSp>
      <p:grpSp>
        <p:nvGrpSpPr>
          <p:cNvPr id="90" name="קבוצה 89">
            <a:extLst>
              <a:ext uri="{FF2B5EF4-FFF2-40B4-BE49-F238E27FC236}">
                <a16:creationId xmlns:a16="http://schemas.microsoft.com/office/drawing/2014/main" id="{B3608AB5-166B-6DE3-6EBA-8C36E4A24372}"/>
              </a:ext>
            </a:extLst>
          </p:cNvPr>
          <p:cNvGrpSpPr/>
          <p:nvPr/>
        </p:nvGrpSpPr>
        <p:grpSpPr>
          <a:xfrm>
            <a:off x="7316188" y="1112799"/>
            <a:ext cx="4747771" cy="5928067"/>
            <a:chOff x="7291136" y="1137851"/>
            <a:chExt cx="4747771" cy="5928067"/>
          </a:xfrm>
        </p:grpSpPr>
        <p:grpSp>
          <p:nvGrpSpPr>
            <p:cNvPr id="88" name="קבוצה 87">
              <a:extLst>
                <a:ext uri="{FF2B5EF4-FFF2-40B4-BE49-F238E27FC236}">
                  <a16:creationId xmlns:a16="http://schemas.microsoft.com/office/drawing/2014/main" id="{5894896C-6350-AA41-15D8-744175CA060F}"/>
                </a:ext>
              </a:extLst>
            </p:cNvPr>
            <p:cNvGrpSpPr/>
            <p:nvPr/>
          </p:nvGrpSpPr>
          <p:grpSpPr>
            <a:xfrm>
              <a:off x="7291136" y="1137851"/>
              <a:ext cx="4747771" cy="5928067"/>
              <a:chOff x="7291136" y="1137851"/>
              <a:chExt cx="4747771" cy="5928067"/>
            </a:xfrm>
          </p:grpSpPr>
          <p:grpSp>
            <p:nvGrpSpPr>
              <p:cNvPr id="85" name="קבוצה 84">
                <a:extLst>
                  <a:ext uri="{FF2B5EF4-FFF2-40B4-BE49-F238E27FC236}">
                    <a16:creationId xmlns:a16="http://schemas.microsoft.com/office/drawing/2014/main" id="{A7A1FD8C-6D16-CB44-432C-550A9ECDD1B8}"/>
                  </a:ext>
                </a:extLst>
              </p:cNvPr>
              <p:cNvGrpSpPr/>
              <p:nvPr/>
            </p:nvGrpSpPr>
            <p:grpSpPr>
              <a:xfrm>
                <a:off x="7291136" y="1137851"/>
                <a:ext cx="4539319" cy="5274981"/>
                <a:chOff x="7291136" y="1137851"/>
                <a:chExt cx="4539319" cy="5274981"/>
              </a:xfrm>
            </p:grpSpPr>
            <p:grpSp>
              <p:nvGrpSpPr>
                <p:cNvPr id="49" name="קבוצה 48">
                  <a:extLst>
                    <a:ext uri="{FF2B5EF4-FFF2-40B4-BE49-F238E27FC236}">
                      <a16:creationId xmlns:a16="http://schemas.microsoft.com/office/drawing/2014/main" id="{92575AF6-0447-8D2E-C31C-F397A925B8F4}"/>
                    </a:ext>
                  </a:extLst>
                </p:cNvPr>
                <p:cNvGrpSpPr/>
                <p:nvPr/>
              </p:nvGrpSpPr>
              <p:grpSpPr>
                <a:xfrm>
                  <a:off x="7585848" y="1137851"/>
                  <a:ext cx="3649548" cy="941032"/>
                  <a:chOff x="8228128" y="2156655"/>
                  <a:chExt cx="3649548" cy="941032"/>
                </a:xfrm>
              </p:grpSpPr>
              <p:sp>
                <p:nvSpPr>
                  <p:cNvPr id="50" name="5-Point Star 3">
                    <a:extLst>
                      <a:ext uri="{FF2B5EF4-FFF2-40B4-BE49-F238E27FC236}">
                        <a16:creationId xmlns:a16="http://schemas.microsoft.com/office/drawing/2014/main" id="{094F6034-3EA4-89CC-3ACB-65354BF7A169}"/>
                      </a:ext>
                    </a:extLst>
                  </p:cNvPr>
                  <p:cNvSpPr/>
                  <p:nvPr/>
                </p:nvSpPr>
                <p:spPr>
                  <a:xfrm>
                    <a:off x="8228128" y="2156655"/>
                    <a:ext cx="355600" cy="307778"/>
                  </a:xfrm>
                  <a:prstGeom prst="star5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51" name="תיבת טקסט 50">
                    <a:extLst>
                      <a:ext uri="{FF2B5EF4-FFF2-40B4-BE49-F238E27FC236}">
                        <a16:creationId xmlns:a16="http://schemas.microsoft.com/office/drawing/2014/main" id="{F64E942A-0E01-3528-1D80-E3DBD999B1EC}"/>
                      </a:ext>
                    </a:extLst>
                  </p:cNvPr>
                  <p:cNvSpPr txBox="1"/>
                  <p:nvPr/>
                </p:nvSpPr>
                <p:spPr>
                  <a:xfrm>
                    <a:off x="8405928" y="2174357"/>
                    <a:ext cx="347174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 rtl="0"/>
                    <a:r>
                      <a:rPr lang="en-IL" sz="18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SUPERSTAR apoE3 4</a:t>
                    </a:r>
                    <a:r>
                      <a:rPr lang="en-US" sz="18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 </a:t>
                    </a:r>
                    <a:r>
                      <a:rPr lang="en-IL" sz="1800" i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male – 12 second memory session</a:t>
                    </a:r>
                  </a:p>
                  <a:p>
                    <a:endParaRPr lang="he-IL" dirty="0"/>
                  </a:p>
                </p:txBody>
              </p:sp>
            </p:grpSp>
            <p:grpSp>
              <p:nvGrpSpPr>
                <p:cNvPr id="52" name="קבוצה 51">
                  <a:extLst>
                    <a:ext uri="{FF2B5EF4-FFF2-40B4-BE49-F238E27FC236}">
                      <a16:creationId xmlns:a16="http://schemas.microsoft.com/office/drawing/2014/main" id="{D318CBA6-0526-F664-DA04-5D6706F6C14D}"/>
                    </a:ext>
                  </a:extLst>
                </p:cNvPr>
                <p:cNvGrpSpPr/>
                <p:nvPr/>
              </p:nvGrpSpPr>
              <p:grpSpPr>
                <a:xfrm>
                  <a:off x="7291136" y="1492359"/>
                  <a:ext cx="4539319" cy="4920473"/>
                  <a:chOff x="8064387" y="2653872"/>
                  <a:chExt cx="4140768" cy="4204128"/>
                </a:xfrm>
              </p:grpSpPr>
              <p:pic>
                <p:nvPicPr>
                  <p:cNvPr id="55" name="record_apoE3_7_male_memory_72h_ca1_4m_281222">
                    <a:hlinkClick r:id="" action="ppaction://media"/>
                    <a:extLst>
                      <a:ext uri="{FF2B5EF4-FFF2-40B4-BE49-F238E27FC236}">
                        <a16:creationId xmlns:a16="http://schemas.microsoft.com/office/drawing/2014/main" id="{C8B0A5A5-EEEA-45BF-B582-907FF11F999B}"/>
                      </a:ext>
                    </a:extLst>
                  </p:cNvPr>
                  <p:cNvPicPr>
                    <a:picLocks noChangeAspect="1"/>
                  </p:cNvPicPr>
                  <p:nvPr>
                    <a:videoFile r:link="rId2"/>
                    <p:extLst>
                      <p:ext uri="{DAA4B4D4-6D71-4841-9C94-3DE7FCFB9230}">
                        <p14:media xmlns:p14="http://schemas.microsoft.com/office/powerpoint/2010/main" r:embed="rId1"/>
                      </p:ext>
                    </p:extLst>
                  </p:nvPr>
                </p:nvPicPr>
                <p:blipFill rotWithShape="1">
                  <a:blip r:embed="rId7"/>
                  <a:srcRect l="9480" t="3379" r="8630" b="-1"/>
                  <a:stretch/>
                </p:blipFill>
                <p:spPr>
                  <a:xfrm>
                    <a:off x="8064387" y="2949504"/>
                    <a:ext cx="4140767" cy="3908496"/>
                  </a:xfrm>
                  <a:prstGeom prst="rect">
                    <a:avLst/>
                  </a:prstGeom>
                </p:spPr>
              </p:pic>
              <p:cxnSp>
                <p:nvCxnSpPr>
                  <p:cNvPr id="57" name="מחבר ישר 56">
                    <a:extLst>
                      <a:ext uri="{FF2B5EF4-FFF2-40B4-BE49-F238E27FC236}">
                        <a16:creationId xmlns:a16="http://schemas.microsoft.com/office/drawing/2014/main" id="{B5DF52EA-98C8-1ACA-B0DE-9F3931113926}"/>
                      </a:ext>
                    </a:extLst>
                  </p:cNvPr>
                  <p:cNvCxnSpPr/>
                  <p:nvPr/>
                </p:nvCxnSpPr>
                <p:spPr>
                  <a:xfrm>
                    <a:off x="8262100" y="4903752"/>
                    <a:ext cx="1872671" cy="0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מחבר ישר 57">
                    <a:extLst>
                      <a:ext uri="{FF2B5EF4-FFF2-40B4-BE49-F238E27FC236}">
                        <a16:creationId xmlns:a16="http://schemas.microsoft.com/office/drawing/2014/main" id="{FC3E3DFF-A3A7-3534-A143-40E7F4C9EC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34771" y="3990975"/>
                    <a:ext cx="0" cy="912777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מחבר ישר 58">
                    <a:extLst>
                      <a:ext uri="{FF2B5EF4-FFF2-40B4-BE49-F238E27FC236}">
                        <a16:creationId xmlns:a16="http://schemas.microsoft.com/office/drawing/2014/main" id="{F7BBDF0D-5B41-D538-81C9-A33D6FEE6E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134771" y="3978350"/>
                    <a:ext cx="904704" cy="0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מחבר ישר 59">
                    <a:extLst>
                      <a:ext uri="{FF2B5EF4-FFF2-40B4-BE49-F238E27FC236}">
                        <a16:creationId xmlns:a16="http://schemas.microsoft.com/office/drawing/2014/main" id="{43E567A6-8858-EBCE-AC71-A485E424AB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39475" y="3990975"/>
                    <a:ext cx="0" cy="380189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מחבר ישר 61">
                    <a:extLst>
                      <a:ext uri="{FF2B5EF4-FFF2-40B4-BE49-F238E27FC236}">
                        <a16:creationId xmlns:a16="http://schemas.microsoft.com/office/drawing/2014/main" id="{3910AB85-3D47-C36E-CB52-ECFE62606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039475" y="4446552"/>
                    <a:ext cx="419100" cy="0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מחבר ישר 62">
                    <a:extLst>
                      <a:ext uri="{FF2B5EF4-FFF2-40B4-BE49-F238E27FC236}">
                        <a16:creationId xmlns:a16="http://schemas.microsoft.com/office/drawing/2014/main" id="{2C38A35F-6F30-B44C-7D28-AFCE49B16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525250" y="4446552"/>
                    <a:ext cx="0" cy="202199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מחבר ישר 63">
                    <a:extLst>
                      <a:ext uri="{FF2B5EF4-FFF2-40B4-BE49-F238E27FC236}">
                        <a16:creationId xmlns:a16="http://schemas.microsoft.com/office/drawing/2014/main" id="{362A2B01-D224-CA11-B1FB-5D9123A13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525250" y="4648751"/>
                    <a:ext cx="352425" cy="0"/>
                  </a:xfrm>
                  <a:prstGeom prst="line">
                    <a:avLst/>
                  </a:prstGeom>
                  <a:ln w="38100" cap="flat" cmpd="sng" algn="ctr">
                    <a:solidFill>
                      <a:schemeClr val="accent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5" name="תמונה 64">
                    <a:extLst>
                      <a:ext uri="{FF2B5EF4-FFF2-40B4-BE49-F238E27FC236}">
                        <a16:creationId xmlns:a16="http://schemas.microsoft.com/office/drawing/2014/main" id="{7AC18CC8-47C1-31E3-7977-1AD7BC1861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799981" y="2653872"/>
                    <a:ext cx="405174" cy="41633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0" name="תיבת טקסט 69">
                <a:extLst>
                  <a:ext uri="{FF2B5EF4-FFF2-40B4-BE49-F238E27FC236}">
                    <a16:creationId xmlns:a16="http://schemas.microsoft.com/office/drawing/2014/main" id="{97844200-C937-DC41-2E67-2D58A2C11B2D}"/>
                  </a:ext>
                </a:extLst>
              </p:cNvPr>
              <p:cNvSpPr txBox="1"/>
              <p:nvPr/>
            </p:nvSpPr>
            <p:spPr>
              <a:xfrm>
                <a:off x="7731602" y="6142588"/>
                <a:ext cx="4307305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/>
                <a:br>
                  <a:rPr lang="en-US" sz="1800" i="1" dirty="0"/>
                </a:br>
                <a:r>
                  <a:rPr lang="en-US" sz="1800" i="1" dirty="0"/>
                  <a:t>Developed by </a:t>
                </a:r>
                <a:r>
                  <a:rPr lang="en-US" sz="18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Meister’s group, Caltech</a:t>
                </a:r>
              </a:p>
              <a:p>
                <a:endParaRPr lang="he-IL" dirty="0"/>
              </a:p>
            </p:txBody>
          </p:sp>
        </p:grpSp>
        <p:cxnSp>
          <p:nvCxnSpPr>
            <p:cNvPr id="66" name="מחבר ישר 65">
              <a:extLst>
                <a:ext uri="{FF2B5EF4-FFF2-40B4-BE49-F238E27FC236}">
                  <a16:creationId xmlns:a16="http://schemas.microsoft.com/office/drawing/2014/main" id="{F3046661-00B1-AB7D-F35C-376514FB9C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8877" y="2259682"/>
              <a:ext cx="0" cy="1493040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7" name="קבוצה 96">
            <a:extLst>
              <a:ext uri="{FF2B5EF4-FFF2-40B4-BE49-F238E27FC236}">
                <a16:creationId xmlns:a16="http://schemas.microsoft.com/office/drawing/2014/main" id="{3878661A-85C5-7855-DDBB-CAEC5DF9F90E}"/>
              </a:ext>
            </a:extLst>
          </p:cNvPr>
          <p:cNvGrpSpPr/>
          <p:nvPr/>
        </p:nvGrpSpPr>
        <p:grpSpPr>
          <a:xfrm>
            <a:off x="251862" y="1862209"/>
            <a:ext cx="6961627" cy="1198598"/>
            <a:chOff x="251862" y="1862209"/>
            <a:chExt cx="6961627" cy="1198598"/>
          </a:xfrm>
        </p:grpSpPr>
        <p:sp>
          <p:nvSpPr>
            <p:cNvPr id="71" name="מלבן 70" descr="הירארכיה">
              <a:extLst>
                <a:ext uri="{FF2B5EF4-FFF2-40B4-BE49-F238E27FC236}">
                  <a16:creationId xmlns:a16="http://schemas.microsoft.com/office/drawing/2014/main" id="{CA15B05A-FCF4-9F5A-2425-A46C99DFC181}"/>
                </a:ext>
              </a:extLst>
            </p:cNvPr>
            <p:cNvSpPr/>
            <p:nvPr/>
          </p:nvSpPr>
          <p:spPr>
            <a:xfrm>
              <a:off x="251862" y="1862209"/>
              <a:ext cx="1032447" cy="93821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e-IL" dirty="0"/>
            </a:p>
          </p:txBody>
        </p:sp>
        <p:sp>
          <p:nvSpPr>
            <p:cNvPr id="95" name="תיבת טקסט 94">
              <a:extLst>
                <a:ext uri="{FF2B5EF4-FFF2-40B4-BE49-F238E27FC236}">
                  <a16:creationId xmlns:a16="http://schemas.microsoft.com/office/drawing/2014/main" id="{BE24D2AC-2008-1971-FD5F-EF8AAD0B8F74}"/>
                </a:ext>
              </a:extLst>
            </p:cNvPr>
            <p:cNvSpPr txBox="1"/>
            <p:nvPr/>
          </p:nvSpPr>
          <p:spPr>
            <a:xfrm>
              <a:off x="1566193" y="2106700"/>
              <a:ext cx="5647296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>
                <a:defRPr/>
              </a:pPr>
              <a:r>
                <a:rPr lang="en-US" sz="2800" dirty="0"/>
                <a:t>Automated 6-level binary labyrinth. </a:t>
              </a:r>
            </a:p>
            <a:p>
              <a:pPr algn="l" rtl="0">
                <a:defRPr/>
              </a:pPr>
              <a:endParaRPr lang="en-US" sz="2800" dirty="0"/>
            </a:p>
          </p:txBody>
        </p:sp>
      </p:grpSp>
      <p:grpSp>
        <p:nvGrpSpPr>
          <p:cNvPr id="98" name="קבוצה 97">
            <a:extLst>
              <a:ext uri="{FF2B5EF4-FFF2-40B4-BE49-F238E27FC236}">
                <a16:creationId xmlns:a16="http://schemas.microsoft.com/office/drawing/2014/main" id="{FEB56E40-E5D4-6554-DB38-946E7D03993A}"/>
              </a:ext>
            </a:extLst>
          </p:cNvPr>
          <p:cNvGrpSpPr/>
          <p:nvPr/>
        </p:nvGrpSpPr>
        <p:grpSpPr>
          <a:xfrm>
            <a:off x="185366" y="3239280"/>
            <a:ext cx="7203533" cy="1661993"/>
            <a:chOff x="185366" y="3239280"/>
            <a:chExt cx="7203533" cy="1661993"/>
          </a:xfrm>
        </p:grpSpPr>
        <p:sp>
          <p:nvSpPr>
            <p:cNvPr id="75" name="מלבן 74" descr="Hamster">
              <a:extLst>
                <a:ext uri="{FF2B5EF4-FFF2-40B4-BE49-F238E27FC236}">
                  <a16:creationId xmlns:a16="http://schemas.microsoft.com/office/drawing/2014/main" id="{D3D5DD6E-E5E6-43D0-394E-1A1BA81A16DA}"/>
                </a:ext>
              </a:extLst>
            </p:cNvPr>
            <p:cNvSpPr/>
            <p:nvPr/>
          </p:nvSpPr>
          <p:spPr>
            <a:xfrm>
              <a:off x="185366" y="3335282"/>
              <a:ext cx="1217168" cy="1207223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תיבת טקסט 95">
              <a:extLst>
                <a:ext uri="{FF2B5EF4-FFF2-40B4-BE49-F238E27FC236}">
                  <a16:creationId xmlns:a16="http://schemas.microsoft.com/office/drawing/2014/main" id="{4D272918-F23F-949D-5105-92B074D19DFF}"/>
                </a:ext>
              </a:extLst>
            </p:cNvPr>
            <p:cNvSpPr txBox="1"/>
            <p:nvPr/>
          </p:nvSpPr>
          <p:spPr>
            <a:xfrm>
              <a:off x="1539294" y="3239280"/>
              <a:ext cx="5849605" cy="166199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/>
              <a:r>
                <a:rPr lang="en-US" sz="2800" dirty="0"/>
                <a:t>Ecologically relevant tasks allows unconstrained behavior during subjective night.</a:t>
              </a:r>
            </a:p>
            <a:p>
              <a:pPr algn="l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40460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Aim :</a:t>
            </a:r>
            <a:endParaRPr lang="he-I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447675" y="1202283"/>
            <a:ext cx="921261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68" name="כותרת 1">
            <a:extLst>
              <a:ext uri="{FF2B5EF4-FFF2-40B4-BE49-F238E27FC236}">
                <a16:creationId xmlns:a16="http://schemas.microsoft.com/office/drawing/2014/main" id="{B7D98392-7400-A408-8716-8C58EAD0AD28}"/>
              </a:ext>
            </a:extLst>
          </p:cNvPr>
          <p:cNvSpPr txBox="1">
            <a:spLocks/>
          </p:cNvSpPr>
          <p:nvPr/>
        </p:nvSpPr>
        <p:spPr>
          <a:xfrm>
            <a:off x="188664" y="1610083"/>
            <a:ext cx="6296358" cy="787526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975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 rtl="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69" name="תיבת טקסט 68">
            <a:extLst>
              <a:ext uri="{FF2B5EF4-FFF2-40B4-BE49-F238E27FC236}">
                <a16:creationId xmlns:a16="http://schemas.microsoft.com/office/drawing/2014/main" id="{440D83D3-5C98-5BA5-E1BB-82C3897B9A96}"/>
              </a:ext>
            </a:extLst>
          </p:cNvPr>
          <p:cNvSpPr txBox="1"/>
          <p:nvPr/>
        </p:nvSpPr>
        <p:spPr>
          <a:xfrm>
            <a:off x="223837" y="743314"/>
            <a:ext cx="8705270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defRPr/>
            </a:pPr>
            <a:endParaRPr lang="en-US" sz="2800" dirty="0"/>
          </a:p>
          <a:p>
            <a:pPr algn="l" rtl="0">
              <a:defRPr/>
            </a:pPr>
            <a:r>
              <a:rPr lang="en-US" sz="2800" dirty="0"/>
              <a:t>To characterize apoE4-mediated learning and memory phenotypes in male and female mice, in the innovative complex maze paradigm. </a:t>
            </a:r>
          </a:p>
          <a:p>
            <a:pPr algn="l" rtl="0">
              <a:defRPr/>
            </a:pPr>
            <a:endParaRPr lang="en-US" sz="20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50A6EB18-1FD2-1000-D998-4772BAEFD3A8}"/>
              </a:ext>
            </a:extLst>
          </p:cNvPr>
          <p:cNvSpPr txBox="1">
            <a:spLocks/>
          </p:cNvSpPr>
          <p:nvPr/>
        </p:nvSpPr>
        <p:spPr>
          <a:xfrm>
            <a:off x="223837" y="2904578"/>
            <a:ext cx="11744325" cy="78752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Hypothesis :</a:t>
            </a:r>
            <a:endParaRPr lang="he-I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23F8945-C048-A785-D30F-430C620D7CB6}"/>
              </a:ext>
            </a:extLst>
          </p:cNvPr>
          <p:cNvSpPr txBox="1"/>
          <p:nvPr/>
        </p:nvSpPr>
        <p:spPr>
          <a:xfrm>
            <a:off x="188664" y="3733741"/>
            <a:ext cx="89433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800" dirty="0"/>
              <a:t>Based on the reviewed literature, we expected :</a:t>
            </a:r>
          </a:p>
          <a:p>
            <a:pPr algn="l" rtl="0">
              <a:defRPr/>
            </a:pPr>
            <a:endParaRPr lang="en-US" sz="2800" dirty="0"/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C313BCEA-D62E-668F-FC3B-3B775AD8DF6B}"/>
              </a:ext>
            </a:extLst>
          </p:cNvPr>
          <p:cNvGrpSpPr/>
          <p:nvPr/>
        </p:nvGrpSpPr>
        <p:grpSpPr>
          <a:xfrm>
            <a:off x="7668993" y="4907868"/>
            <a:ext cx="2280766" cy="978214"/>
            <a:chOff x="7668993" y="4907868"/>
            <a:chExt cx="2280766" cy="978214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B2945D3F-BA71-9FDB-8041-1B56C35A1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993" y="5011758"/>
              <a:ext cx="681053" cy="874324"/>
            </a:xfrm>
            <a:prstGeom prst="rect">
              <a:avLst/>
            </a:prstGeom>
          </p:spPr>
        </p:pic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0F1AAA4C-A1F7-1081-31AC-35A0C81CA460}"/>
                </a:ext>
              </a:extLst>
            </p:cNvPr>
            <p:cNvGrpSpPr/>
            <p:nvPr/>
          </p:nvGrpSpPr>
          <p:grpSpPr>
            <a:xfrm>
              <a:off x="8580328" y="4907868"/>
              <a:ext cx="1369431" cy="978214"/>
              <a:chOff x="864292" y="5680929"/>
              <a:chExt cx="1369431" cy="978214"/>
            </a:xfrm>
          </p:grpSpPr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ECDD6C36-27EC-AC3D-A7BB-42750AC44E14}"/>
                  </a:ext>
                </a:extLst>
              </p:cNvPr>
              <p:cNvSpPr txBox="1"/>
              <p:nvPr/>
            </p:nvSpPr>
            <p:spPr>
              <a:xfrm>
                <a:off x="864292" y="5735813"/>
                <a:ext cx="455641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5400" b="1" dirty="0"/>
                  <a:t>&gt;</a:t>
                </a:r>
                <a:endParaRPr lang="he-IL" sz="5400" b="1" dirty="0"/>
              </a:p>
            </p:txBody>
          </p:sp>
          <p:pic>
            <p:nvPicPr>
              <p:cNvPr id="16" name="תמונה 15">
                <a:extLst>
                  <a:ext uri="{FF2B5EF4-FFF2-40B4-BE49-F238E27FC236}">
                    <a16:creationId xmlns:a16="http://schemas.microsoft.com/office/drawing/2014/main" id="{15F42DBF-20B5-A556-E3F7-8C851DD09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979135">
                <a:off x="1349947" y="5680929"/>
                <a:ext cx="883776" cy="874324"/>
              </a:xfrm>
              <a:prstGeom prst="rect">
                <a:avLst/>
              </a:prstGeom>
            </p:spPr>
          </p:pic>
        </p:grpSp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AB8D72F9-92E8-5F4C-8C5C-1C6D602970F8}"/>
              </a:ext>
            </a:extLst>
          </p:cNvPr>
          <p:cNvGrpSpPr/>
          <p:nvPr/>
        </p:nvGrpSpPr>
        <p:grpSpPr>
          <a:xfrm>
            <a:off x="487757" y="4429309"/>
            <a:ext cx="3254064" cy="1637215"/>
            <a:chOff x="487757" y="4429309"/>
            <a:chExt cx="3254064" cy="1637215"/>
          </a:xfrm>
        </p:grpSpPr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3677A9B9-BCC9-78D0-EFA6-4DADC6B90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71" y="4429309"/>
              <a:ext cx="3204550" cy="1637215"/>
            </a:xfrm>
            <a:prstGeom prst="rect">
              <a:avLst/>
            </a:prstGeom>
          </p:spPr>
        </p:pic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29EF62E2-13E4-366A-6290-35EFC44DF06A}"/>
                </a:ext>
              </a:extLst>
            </p:cNvPr>
            <p:cNvSpPr txBox="1"/>
            <p:nvPr/>
          </p:nvSpPr>
          <p:spPr>
            <a:xfrm>
              <a:off x="1291131" y="4786251"/>
              <a:ext cx="1171578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5400" b="1" dirty="0"/>
                <a:t>&gt;</a:t>
              </a:r>
              <a:endParaRPr lang="he-IL" sz="5400" b="1" dirty="0"/>
            </a:p>
          </p:txBody>
        </p:sp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83DE5AA0-1635-0323-0095-650725727C70}"/>
                </a:ext>
              </a:extLst>
            </p:cNvPr>
            <p:cNvSpPr txBox="1"/>
            <p:nvPr/>
          </p:nvSpPr>
          <p:spPr>
            <a:xfrm>
              <a:off x="487757" y="5122872"/>
              <a:ext cx="117157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b="1" dirty="0"/>
                <a:t>E4</a:t>
              </a:r>
              <a:endParaRPr lang="he-IL" sz="3200" b="1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AC36B620-7467-08B6-73D9-920D51D5AF97}"/>
                </a:ext>
              </a:extLst>
            </p:cNvPr>
            <p:cNvSpPr txBox="1"/>
            <p:nvPr/>
          </p:nvSpPr>
          <p:spPr>
            <a:xfrm>
              <a:off x="2296650" y="5122871"/>
              <a:ext cx="1171578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b="1" dirty="0"/>
                <a:t>E3</a:t>
              </a:r>
              <a:endParaRPr lang="he-IL" sz="3200" b="1" dirty="0"/>
            </a:p>
          </p:txBody>
        </p:sp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F60CBAB-3C0A-A372-633E-41BD922CAFA0}"/>
              </a:ext>
            </a:extLst>
          </p:cNvPr>
          <p:cNvSpPr txBox="1"/>
          <p:nvPr/>
        </p:nvSpPr>
        <p:spPr>
          <a:xfrm>
            <a:off x="188664" y="6046631"/>
            <a:ext cx="452771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400" dirty="0">
                <a:solidFill>
                  <a:schemeClr val="accent1"/>
                </a:solidFill>
              </a:rPr>
              <a:t>Longer memory sessions in apoE4</a:t>
            </a:r>
          </a:p>
          <a:p>
            <a:pPr algn="l" rtl="0">
              <a:defRPr/>
            </a:pPr>
            <a:endParaRPr lang="en-US" sz="2800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964D2220-1FAD-D1AC-8E7B-C35FE12D4467}"/>
              </a:ext>
            </a:extLst>
          </p:cNvPr>
          <p:cNvSpPr txBox="1"/>
          <p:nvPr/>
        </p:nvSpPr>
        <p:spPr>
          <a:xfrm>
            <a:off x="6665249" y="6024627"/>
            <a:ext cx="49894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400" dirty="0">
                <a:solidFill>
                  <a:schemeClr val="accent1"/>
                </a:solidFill>
              </a:rPr>
              <a:t>Longer memory sessions in females</a:t>
            </a:r>
          </a:p>
          <a:p>
            <a:pPr algn="l" rtl="0">
              <a:defRPr/>
            </a:pPr>
            <a:endParaRPr lang="en-US" sz="2800" dirty="0"/>
          </a:p>
        </p:txBody>
      </p:sp>
      <p:pic>
        <p:nvPicPr>
          <p:cNvPr id="28" name="תמונה 27">
            <a:extLst>
              <a:ext uri="{FF2B5EF4-FFF2-40B4-BE49-F238E27FC236}">
                <a16:creationId xmlns:a16="http://schemas.microsoft.com/office/drawing/2014/main" id="{31A78CA9-24BF-135F-86BF-E65238D9F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968" y="564622"/>
            <a:ext cx="2621626" cy="26132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31FFA9CD-485B-741B-591A-6CEFC5CCE126}"/>
              </a:ext>
            </a:extLst>
          </p:cNvPr>
          <p:cNvSpPr txBox="1"/>
          <p:nvPr/>
        </p:nvSpPr>
        <p:spPr>
          <a:xfrm>
            <a:off x="7425522" y="4333880"/>
            <a:ext cx="2888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defRPr/>
            </a:pPr>
            <a:r>
              <a:rPr lang="en-US" sz="2400" u="sng" dirty="0">
                <a:solidFill>
                  <a:schemeClr val="accent1"/>
                </a:solidFill>
              </a:rPr>
              <a:t>Inside ApoE4 group :</a:t>
            </a:r>
          </a:p>
        </p:txBody>
      </p:sp>
    </p:spTree>
    <p:extLst>
      <p:ext uri="{BB962C8B-B14F-4D97-AF65-F5344CB8AC3E}">
        <p14:creationId xmlns:p14="http://schemas.microsoft.com/office/powerpoint/2010/main" val="34418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" grpId="0"/>
      <p:bldP spid="13" grpId="0"/>
      <p:bldP spid="25" grpId="0"/>
      <p:bldP spid="26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Methods</a:t>
            </a:r>
            <a:endParaRPr lang="he-I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447675" y="1202283"/>
            <a:ext cx="921261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22718E4A-0ABC-9A8E-B74D-4E1562C4DB52}"/>
              </a:ext>
            </a:extLst>
          </p:cNvPr>
          <p:cNvSpPr txBox="1">
            <a:spLocks/>
          </p:cNvSpPr>
          <p:nvPr/>
        </p:nvSpPr>
        <p:spPr>
          <a:xfrm>
            <a:off x="223837" y="943251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3800" dirty="0">
                <a:solidFill>
                  <a:schemeClr val="accent1">
                    <a:lumMod val="50000"/>
                  </a:schemeClr>
                </a:solidFill>
              </a:rPr>
              <a:t>Reward motivation : </a:t>
            </a:r>
            <a:endParaRPr lang="he-IL" sz="3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82C2F44C-FE80-1675-6CC1-A714A4ADF8C9}"/>
              </a:ext>
            </a:extLst>
          </p:cNvPr>
          <p:cNvGrpSpPr/>
          <p:nvPr/>
        </p:nvGrpSpPr>
        <p:grpSpPr>
          <a:xfrm>
            <a:off x="395236" y="1989809"/>
            <a:ext cx="5993533" cy="1100826"/>
            <a:chOff x="395236" y="1989809"/>
            <a:chExt cx="5993533" cy="1100826"/>
          </a:xfrm>
        </p:grpSpPr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C5EB38E7-C971-1B08-6785-1C6EA5B9FDB4}"/>
                </a:ext>
              </a:extLst>
            </p:cNvPr>
            <p:cNvSpPr txBox="1"/>
            <p:nvPr/>
          </p:nvSpPr>
          <p:spPr>
            <a:xfrm>
              <a:off x="1637379" y="2136528"/>
              <a:ext cx="475139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2800" dirty="0"/>
                <a:t>1% Citric acid solution to reduce water consumption </a:t>
              </a:r>
            </a:p>
          </p:txBody>
        </p:sp>
        <p:sp>
          <p:nvSpPr>
            <p:cNvPr id="29" name="מלבן 28" descr="Test tubes">
              <a:extLst>
                <a:ext uri="{FF2B5EF4-FFF2-40B4-BE49-F238E27FC236}">
                  <a16:creationId xmlns:a16="http://schemas.microsoft.com/office/drawing/2014/main" id="{3573A633-5B54-A6AC-C7D4-432250A577F6}"/>
                </a:ext>
              </a:extLst>
            </p:cNvPr>
            <p:cNvSpPr/>
            <p:nvPr/>
          </p:nvSpPr>
          <p:spPr>
            <a:xfrm>
              <a:off x="395236" y="1989809"/>
              <a:ext cx="976697" cy="109921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31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986AD954-5B78-9078-AB37-4A416B73B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28" y="1989809"/>
            <a:ext cx="6114711" cy="4723812"/>
          </a:xfrm>
          <a:prstGeom prst="rect">
            <a:avLst/>
          </a:prstGeom>
        </p:spPr>
      </p:pic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5C15184C-313D-F28E-7635-E8AB48182FE0}"/>
              </a:ext>
            </a:extLst>
          </p:cNvPr>
          <p:cNvGrpSpPr/>
          <p:nvPr/>
        </p:nvGrpSpPr>
        <p:grpSpPr>
          <a:xfrm>
            <a:off x="223837" y="5552051"/>
            <a:ext cx="6663015" cy="1175860"/>
            <a:chOff x="223837" y="5552051"/>
            <a:chExt cx="6663015" cy="1175860"/>
          </a:xfrm>
        </p:grpSpPr>
        <p:pic>
          <p:nvPicPr>
            <p:cNvPr id="36" name="תמונה 35">
              <a:extLst>
                <a:ext uri="{FF2B5EF4-FFF2-40B4-BE49-F238E27FC236}">
                  <a16:creationId xmlns:a16="http://schemas.microsoft.com/office/drawing/2014/main" id="{35E6CFE3-C971-86B5-05E3-B8658A1EF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979135">
              <a:off x="229818" y="5552051"/>
              <a:ext cx="509853" cy="504400"/>
            </a:xfrm>
            <a:prstGeom prst="rect">
              <a:avLst/>
            </a:prstGeom>
          </p:spPr>
        </p:pic>
        <p:sp>
          <p:nvSpPr>
            <p:cNvPr id="38" name="תיבת טקסט 37">
              <a:extLst>
                <a:ext uri="{FF2B5EF4-FFF2-40B4-BE49-F238E27FC236}">
                  <a16:creationId xmlns:a16="http://schemas.microsoft.com/office/drawing/2014/main" id="{0D7189E4-3BC2-B661-41B4-2CF1D21404BA}"/>
                </a:ext>
              </a:extLst>
            </p:cNvPr>
            <p:cNvSpPr txBox="1"/>
            <p:nvPr/>
          </p:nvSpPr>
          <p:spPr>
            <a:xfrm>
              <a:off x="223837" y="5728808"/>
              <a:ext cx="6106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l" rtl="0"/>
              <a:r>
                <a:rPr lang="en-US" sz="1800" b="0" i="0" dirty="0">
                  <a:solidFill>
                    <a:srgbClr val="202122"/>
                  </a:solidFill>
                  <a:effectLst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solidFill>
                    <a:srgbClr val="202122"/>
                  </a:solidFill>
                  <a:cs typeface="Calibri" panose="020F0502020204030204" pitchFamily="34" charset="0"/>
                </a:rPr>
                <a:t>18 (</a:t>
              </a:r>
              <a:r>
                <a:rPr lang="en-US" sz="1800" b="0" i="0" dirty="0">
                  <a:solidFill>
                    <a:srgbClr val="202124"/>
                  </a:solidFill>
                  <a:effectLst/>
                </a:rPr>
                <a:t>apoE3 – 9, apoE4 – 9), 4m old</a:t>
              </a:r>
            </a:p>
          </p:txBody>
        </p:sp>
        <p:pic>
          <p:nvPicPr>
            <p:cNvPr id="40" name="תמונה 39">
              <a:extLst>
                <a:ext uri="{FF2B5EF4-FFF2-40B4-BE49-F238E27FC236}">
                  <a16:creationId xmlns:a16="http://schemas.microsoft.com/office/drawing/2014/main" id="{174F5E0C-5D6D-1BEA-0414-0FAA8C0E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37" y="6152185"/>
              <a:ext cx="448461" cy="575726"/>
            </a:xfrm>
            <a:prstGeom prst="rect">
              <a:avLst/>
            </a:prstGeom>
          </p:spPr>
        </p:pic>
        <p:sp>
          <p:nvSpPr>
            <p:cNvPr id="42" name="תיבת טקסט 41">
              <a:extLst>
                <a:ext uri="{FF2B5EF4-FFF2-40B4-BE49-F238E27FC236}">
                  <a16:creationId xmlns:a16="http://schemas.microsoft.com/office/drawing/2014/main" id="{190DB811-C738-F1F0-FBC8-9C66831463E8}"/>
                </a:ext>
              </a:extLst>
            </p:cNvPr>
            <p:cNvSpPr txBox="1"/>
            <p:nvPr/>
          </p:nvSpPr>
          <p:spPr>
            <a:xfrm>
              <a:off x="780826" y="6344289"/>
              <a:ext cx="6106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800" b="0" i="0" dirty="0">
                  <a:solidFill>
                    <a:srgbClr val="202124"/>
                  </a:solidFill>
                  <a:effectLst/>
                </a:rPr>
                <a:t>12 (apoE3 – 7, apoE4 – 5), 4m old</a:t>
              </a:r>
              <a:endParaRPr lang="he-IL" dirty="0"/>
            </a:p>
          </p:txBody>
        </p:sp>
      </p:grpSp>
      <p:grpSp>
        <p:nvGrpSpPr>
          <p:cNvPr id="48" name="קבוצה 47">
            <a:extLst>
              <a:ext uri="{FF2B5EF4-FFF2-40B4-BE49-F238E27FC236}">
                <a16:creationId xmlns:a16="http://schemas.microsoft.com/office/drawing/2014/main" id="{264A88B9-6FEA-9B12-2640-F4964F8EFE08}"/>
              </a:ext>
            </a:extLst>
          </p:cNvPr>
          <p:cNvGrpSpPr/>
          <p:nvPr/>
        </p:nvGrpSpPr>
        <p:grpSpPr>
          <a:xfrm>
            <a:off x="395236" y="3962574"/>
            <a:ext cx="4890748" cy="1099219"/>
            <a:chOff x="395236" y="3962574"/>
            <a:chExt cx="4890748" cy="1099219"/>
          </a:xfrm>
        </p:grpSpPr>
        <p:sp>
          <p:nvSpPr>
            <p:cNvPr id="30" name="מלבן 29" descr="קנה מידה">
              <a:extLst>
                <a:ext uri="{FF2B5EF4-FFF2-40B4-BE49-F238E27FC236}">
                  <a16:creationId xmlns:a16="http://schemas.microsoft.com/office/drawing/2014/main" id="{8F5EFB81-9A2F-B0E0-5ECD-BD6798B2592A}"/>
                </a:ext>
              </a:extLst>
            </p:cNvPr>
            <p:cNvSpPr/>
            <p:nvPr/>
          </p:nvSpPr>
          <p:spPr>
            <a:xfrm>
              <a:off x="395236" y="3962574"/>
              <a:ext cx="1209056" cy="1099219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תיבת טקסט 45">
              <a:extLst>
                <a:ext uri="{FF2B5EF4-FFF2-40B4-BE49-F238E27FC236}">
                  <a16:creationId xmlns:a16="http://schemas.microsoft.com/office/drawing/2014/main" id="{C169AC50-085C-CAE4-1C98-C59CA7FCC2CC}"/>
                </a:ext>
              </a:extLst>
            </p:cNvPr>
            <p:cNvSpPr txBox="1"/>
            <p:nvPr/>
          </p:nvSpPr>
          <p:spPr>
            <a:xfrm>
              <a:off x="1637379" y="4327517"/>
              <a:ext cx="36486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2800" dirty="0"/>
                <a:t>Daily weight monitoring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Methods </a:t>
            </a:r>
            <a:endParaRPr lang="he-IL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447675" y="1202283"/>
            <a:ext cx="921261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22718E4A-0ABC-9A8E-B74D-4E1562C4DB52}"/>
              </a:ext>
            </a:extLst>
          </p:cNvPr>
          <p:cNvSpPr txBox="1">
            <a:spLocks/>
          </p:cNvSpPr>
          <p:nvPr/>
        </p:nvSpPr>
        <p:spPr>
          <a:xfrm>
            <a:off x="192568" y="969099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3800" dirty="0">
                <a:solidFill>
                  <a:schemeClr val="accent1">
                    <a:lumMod val="50000"/>
                  </a:schemeClr>
                </a:solidFill>
              </a:rPr>
              <a:t>Procedure :</a:t>
            </a:r>
            <a:endParaRPr lang="he-IL" sz="3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10845A24-4CA4-D151-F6DE-13CCF71C9019}"/>
              </a:ext>
            </a:extLst>
          </p:cNvPr>
          <p:cNvSpPr txBox="1">
            <a:spLocks/>
          </p:cNvSpPr>
          <p:nvPr/>
        </p:nvSpPr>
        <p:spPr>
          <a:xfrm>
            <a:off x="2041937" y="5804250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3800" dirty="0"/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FB69DB59-79EB-95E1-37E9-A2A12C08AA3F}"/>
              </a:ext>
            </a:extLst>
          </p:cNvPr>
          <p:cNvGrpSpPr/>
          <p:nvPr/>
        </p:nvGrpSpPr>
        <p:grpSpPr>
          <a:xfrm>
            <a:off x="198745" y="1698066"/>
            <a:ext cx="12003337" cy="5087650"/>
            <a:chOff x="198745" y="1698066"/>
            <a:chExt cx="12003337" cy="5087650"/>
          </a:xfrm>
        </p:grpSpPr>
        <p:cxnSp>
          <p:nvCxnSpPr>
            <p:cNvPr id="7" name="Straight Connector 4">
              <a:extLst>
                <a:ext uri="{FF2B5EF4-FFF2-40B4-BE49-F238E27FC236}">
                  <a16:creationId xmlns:a16="http://schemas.microsoft.com/office/drawing/2014/main" id="{89C2D6CD-69D3-04C8-7926-580E2EB87A76}"/>
                </a:ext>
              </a:extLst>
            </p:cNvPr>
            <p:cNvCxnSpPr/>
            <p:nvPr/>
          </p:nvCxnSpPr>
          <p:spPr>
            <a:xfrm>
              <a:off x="1062865" y="2764612"/>
              <a:ext cx="1019821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קבוצה 53">
              <a:extLst>
                <a:ext uri="{FF2B5EF4-FFF2-40B4-BE49-F238E27FC236}">
                  <a16:creationId xmlns:a16="http://schemas.microsoft.com/office/drawing/2014/main" id="{28DF797A-F64F-CEE2-A173-EDA951568791}"/>
                </a:ext>
              </a:extLst>
            </p:cNvPr>
            <p:cNvGrpSpPr/>
            <p:nvPr/>
          </p:nvGrpSpPr>
          <p:grpSpPr>
            <a:xfrm>
              <a:off x="198745" y="2528256"/>
              <a:ext cx="1993159" cy="1024306"/>
              <a:chOff x="198745" y="2528256"/>
              <a:chExt cx="1993159" cy="1024306"/>
            </a:xfrm>
          </p:grpSpPr>
          <p:cxnSp>
            <p:nvCxnSpPr>
              <p:cNvPr id="8" name="Straight Connector 6">
                <a:extLst>
                  <a:ext uri="{FF2B5EF4-FFF2-40B4-BE49-F238E27FC236}">
                    <a16:creationId xmlns:a16="http://schemas.microsoft.com/office/drawing/2014/main" id="{9281BA64-1F9D-6216-82FE-46F90842AA6D}"/>
                  </a:ext>
                </a:extLst>
              </p:cNvPr>
              <p:cNvCxnSpPr/>
              <p:nvPr/>
            </p:nvCxnSpPr>
            <p:spPr>
              <a:xfrm>
                <a:off x="1062865" y="2528256"/>
                <a:ext cx="0" cy="4727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53605A43-C427-1D28-98B4-CA210A9536F3}"/>
                  </a:ext>
                </a:extLst>
              </p:cNvPr>
              <p:cNvSpPr txBox="1"/>
              <p:nvPr/>
            </p:nvSpPr>
            <p:spPr>
              <a:xfrm>
                <a:off x="198745" y="3090897"/>
                <a:ext cx="1993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Citric Acid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1% </a:t>
                </a:r>
                <a:endParaRPr lang="en-IL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קבוצה 55">
              <a:extLst>
                <a:ext uri="{FF2B5EF4-FFF2-40B4-BE49-F238E27FC236}">
                  <a16:creationId xmlns:a16="http://schemas.microsoft.com/office/drawing/2014/main" id="{0FB437DB-9DE8-40F0-9582-BAF3FE2A5B5A}"/>
                </a:ext>
              </a:extLst>
            </p:cNvPr>
            <p:cNvGrpSpPr/>
            <p:nvPr/>
          </p:nvGrpSpPr>
          <p:grpSpPr>
            <a:xfrm>
              <a:off x="2672327" y="2527110"/>
              <a:ext cx="2572099" cy="2176346"/>
              <a:chOff x="2672327" y="2527110"/>
              <a:chExt cx="2572099" cy="2176346"/>
            </a:xfrm>
          </p:grpSpPr>
          <p:cxnSp>
            <p:nvCxnSpPr>
              <p:cNvPr id="10" name="Straight Connector 7">
                <a:extLst>
                  <a:ext uri="{FF2B5EF4-FFF2-40B4-BE49-F238E27FC236}">
                    <a16:creationId xmlns:a16="http://schemas.microsoft.com/office/drawing/2014/main" id="{F5B94D71-EAAB-0C2F-5DB5-628B2DD4C5BA}"/>
                  </a:ext>
                </a:extLst>
              </p:cNvPr>
              <p:cNvCxnSpPr/>
              <p:nvPr/>
            </p:nvCxnSpPr>
            <p:spPr>
              <a:xfrm>
                <a:off x="4160694" y="2527110"/>
                <a:ext cx="0" cy="4727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B354CD73-2F8D-1F8A-AACD-A10C98B17EE2}"/>
                  </a:ext>
                </a:extLst>
              </p:cNvPr>
              <p:cNvSpPr txBox="1"/>
              <p:nvPr/>
            </p:nvSpPr>
            <p:spPr>
              <a:xfrm>
                <a:off x="2672327" y="3072240"/>
                <a:ext cx="257209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Session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rtl="0"/>
                <a:endParaRPr lang="en-IL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nter from </a:t>
                </a:r>
                <a:r>
                  <a:rPr lang="en-IL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reward</a:t>
                </a:r>
              </a:p>
              <a:p>
                <a:pPr algn="ctr"/>
                <a:r>
                  <a:rPr lang="en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stay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ed</a:t>
                </a:r>
                <a:r>
                  <a:rPr lang="en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4 trials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8" name="קבוצה 57">
              <a:extLst>
                <a:ext uri="{FF2B5EF4-FFF2-40B4-BE49-F238E27FC236}">
                  <a16:creationId xmlns:a16="http://schemas.microsoft.com/office/drawing/2014/main" id="{8251F1E5-E30E-397A-1661-39EA1DC1B2BD}"/>
                </a:ext>
              </a:extLst>
            </p:cNvPr>
            <p:cNvGrpSpPr/>
            <p:nvPr/>
          </p:nvGrpSpPr>
          <p:grpSpPr>
            <a:xfrm>
              <a:off x="5214939" y="2538183"/>
              <a:ext cx="3139634" cy="1929889"/>
              <a:chOff x="5214939" y="2538183"/>
              <a:chExt cx="3139634" cy="1929889"/>
            </a:xfrm>
          </p:grpSpPr>
          <p:cxnSp>
            <p:nvCxnSpPr>
              <p:cNvPr id="11" name="Straight Connector 8">
                <a:extLst>
                  <a:ext uri="{FF2B5EF4-FFF2-40B4-BE49-F238E27FC236}">
                    <a16:creationId xmlns:a16="http://schemas.microsoft.com/office/drawing/2014/main" id="{0D274696-8EEA-6A2C-9894-4FF4B2E09522}"/>
                  </a:ext>
                </a:extLst>
              </p:cNvPr>
              <p:cNvCxnSpPr/>
              <p:nvPr/>
            </p:nvCxnSpPr>
            <p:spPr>
              <a:xfrm>
                <a:off x="6191071" y="2538183"/>
                <a:ext cx="0" cy="4727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41A7DB15-8B78-CAB0-5BEE-1C033FE798BA}"/>
                  </a:ext>
                </a:extLst>
              </p:cNvPr>
              <p:cNvSpPr txBox="1"/>
              <p:nvPr/>
            </p:nvSpPr>
            <p:spPr>
              <a:xfrm>
                <a:off x="5214939" y="3083077"/>
                <a:ext cx="313963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72h Memory Session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IL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nter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en-IL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entrance</a:t>
                </a:r>
              </a:p>
              <a:p>
                <a:pPr algn="ctr"/>
                <a:r>
                  <a:rPr lang="en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stay for 1 trial</a:t>
                </a:r>
              </a:p>
            </p:txBody>
          </p:sp>
        </p:grpSp>
        <p:grpSp>
          <p:nvGrpSpPr>
            <p:cNvPr id="57" name="קבוצה 56">
              <a:extLst>
                <a:ext uri="{FF2B5EF4-FFF2-40B4-BE49-F238E27FC236}">
                  <a16:creationId xmlns:a16="http://schemas.microsoft.com/office/drawing/2014/main" id="{AD8E8114-EB7E-354C-6F5F-6C6115678250}"/>
                </a:ext>
              </a:extLst>
            </p:cNvPr>
            <p:cNvGrpSpPr/>
            <p:nvPr/>
          </p:nvGrpSpPr>
          <p:grpSpPr>
            <a:xfrm>
              <a:off x="4297781" y="1717937"/>
              <a:ext cx="1893290" cy="498447"/>
              <a:chOff x="4297781" y="1717937"/>
              <a:chExt cx="1893290" cy="498447"/>
            </a:xfrm>
          </p:grpSpPr>
          <p:cxnSp>
            <p:nvCxnSpPr>
              <p:cNvPr id="17" name="Straight Arrow Connector 14">
                <a:extLst>
                  <a:ext uri="{FF2B5EF4-FFF2-40B4-BE49-F238E27FC236}">
                    <a16:creationId xmlns:a16="http://schemas.microsoft.com/office/drawing/2014/main" id="{81DF21A5-548D-1DCA-79B4-46E62CFDA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7781" y="2203660"/>
                <a:ext cx="1893290" cy="12724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7408CA-AB43-0A0E-096D-E9663199F176}"/>
                  </a:ext>
                </a:extLst>
              </p:cNvPr>
              <p:cNvSpPr txBox="1"/>
              <p:nvPr/>
            </p:nvSpPr>
            <p:spPr>
              <a:xfrm>
                <a:off x="4459144" y="1717937"/>
                <a:ext cx="1549251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72 hours</a:t>
                </a:r>
              </a:p>
            </p:txBody>
          </p:sp>
        </p:grpSp>
        <p:grpSp>
          <p:nvGrpSpPr>
            <p:cNvPr id="55" name="קבוצה 54">
              <a:extLst>
                <a:ext uri="{FF2B5EF4-FFF2-40B4-BE49-F238E27FC236}">
                  <a16:creationId xmlns:a16="http://schemas.microsoft.com/office/drawing/2014/main" id="{2E3C7F97-2081-C79B-23D4-54CC91004B3B}"/>
                </a:ext>
              </a:extLst>
            </p:cNvPr>
            <p:cNvGrpSpPr/>
            <p:nvPr/>
          </p:nvGrpSpPr>
          <p:grpSpPr>
            <a:xfrm>
              <a:off x="1062864" y="1698066"/>
              <a:ext cx="3097831" cy="517542"/>
              <a:chOff x="1062864" y="1698066"/>
              <a:chExt cx="3097831" cy="517542"/>
            </a:xfrm>
          </p:grpSpPr>
          <p:cxnSp>
            <p:nvCxnSpPr>
              <p:cNvPr id="16" name="Straight Arrow Connector 13">
                <a:extLst>
                  <a:ext uri="{FF2B5EF4-FFF2-40B4-BE49-F238E27FC236}">
                    <a16:creationId xmlns:a16="http://schemas.microsoft.com/office/drawing/2014/main" id="{BA3EFABD-639B-7131-F394-27A17EA46D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64" y="2204437"/>
                <a:ext cx="3097831" cy="11171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DF3725-9980-B7F2-62D5-3785527A98E8}"/>
                  </a:ext>
                </a:extLst>
              </p:cNvPr>
              <p:cNvSpPr txBox="1"/>
              <p:nvPr/>
            </p:nvSpPr>
            <p:spPr>
              <a:xfrm>
                <a:off x="1811237" y="1698066"/>
                <a:ext cx="12052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 days</a:t>
                </a:r>
              </a:p>
            </p:txBody>
          </p:sp>
        </p:grpSp>
        <p:grpSp>
          <p:nvGrpSpPr>
            <p:cNvPr id="60" name="קבוצה 59">
              <a:extLst>
                <a:ext uri="{FF2B5EF4-FFF2-40B4-BE49-F238E27FC236}">
                  <a16:creationId xmlns:a16="http://schemas.microsoft.com/office/drawing/2014/main" id="{BD7F7AB0-1C24-7240-C159-0044B8CD55A0}"/>
                </a:ext>
              </a:extLst>
            </p:cNvPr>
            <p:cNvGrpSpPr/>
            <p:nvPr/>
          </p:nvGrpSpPr>
          <p:grpSpPr>
            <a:xfrm>
              <a:off x="6328158" y="1712417"/>
              <a:ext cx="4940364" cy="497605"/>
              <a:chOff x="6328158" y="1712417"/>
              <a:chExt cx="4940364" cy="497605"/>
            </a:xfrm>
          </p:grpSpPr>
          <p:cxnSp>
            <p:nvCxnSpPr>
              <p:cNvPr id="21" name="Straight Arrow Connector 5">
                <a:extLst>
                  <a:ext uri="{FF2B5EF4-FFF2-40B4-BE49-F238E27FC236}">
                    <a16:creationId xmlns:a16="http://schemas.microsoft.com/office/drawing/2014/main" id="{E75A07DC-094E-510B-392F-F9F1833A9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8158" y="2210022"/>
                <a:ext cx="4940364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C2E167FE-5CAF-8B8B-72E1-6E46D1E41253}"/>
                  </a:ext>
                </a:extLst>
              </p:cNvPr>
              <p:cNvSpPr txBox="1"/>
              <p:nvPr/>
            </p:nvSpPr>
            <p:spPr>
              <a:xfrm>
                <a:off x="8195732" y="1712417"/>
                <a:ext cx="120521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 days</a:t>
                </a:r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D75B33C0-0B4C-5E73-E9AE-DC6690FBD3F2}"/>
                </a:ext>
              </a:extLst>
            </p:cNvPr>
            <p:cNvSpPr txBox="1"/>
            <p:nvPr/>
          </p:nvSpPr>
          <p:spPr>
            <a:xfrm>
              <a:off x="1417266" y="2316300"/>
              <a:ext cx="1993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Daily weighting</a:t>
              </a:r>
              <a:endParaRPr lang="en-IL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קבוצה 60">
              <a:extLst>
                <a:ext uri="{FF2B5EF4-FFF2-40B4-BE49-F238E27FC236}">
                  <a16:creationId xmlns:a16="http://schemas.microsoft.com/office/drawing/2014/main" id="{7FD17289-434E-144A-854E-C9A070A2F4C9}"/>
                </a:ext>
              </a:extLst>
            </p:cNvPr>
            <p:cNvGrpSpPr/>
            <p:nvPr/>
          </p:nvGrpSpPr>
          <p:grpSpPr>
            <a:xfrm>
              <a:off x="9062448" y="2487289"/>
              <a:ext cx="3139634" cy="1988602"/>
              <a:chOff x="9062448" y="2487289"/>
              <a:chExt cx="3139634" cy="1988602"/>
            </a:xfrm>
          </p:grpSpPr>
          <p:cxnSp>
            <p:nvCxnSpPr>
              <p:cNvPr id="20" name="Straight Connector 2">
                <a:extLst>
                  <a:ext uri="{FF2B5EF4-FFF2-40B4-BE49-F238E27FC236}">
                    <a16:creationId xmlns:a16="http://schemas.microsoft.com/office/drawing/2014/main" id="{1B2062AA-855B-4842-2D6B-DA0605140771}"/>
                  </a:ext>
                </a:extLst>
              </p:cNvPr>
              <p:cNvCxnSpPr/>
              <p:nvPr/>
            </p:nvCxnSpPr>
            <p:spPr>
              <a:xfrm>
                <a:off x="11268522" y="2487289"/>
                <a:ext cx="0" cy="47271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TextBox 3">
                <a:extLst>
                  <a:ext uri="{FF2B5EF4-FFF2-40B4-BE49-F238E27FC236}">
                    <a16:creationId xmlns:a16="http://schemas.microsoft.com/office/drawing/2014/main" id="{D533D044-A41A-60DC-2208-5E77D1037E2C}"/>
                  </a:ext>
                </a:extLst>
              </p:cNvPr>
              <p:cNvSpPr txBox="1"/>
              <p:nvPr/>
            </p:nvSpPr>
            <p:spPr>
              <a:xfrm>
                <a:off x="9062448" y="3090896"/>
                <a:ext cx="313963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10d Memory Session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IL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IL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nter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en-IL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entrance</a:t>
                </a:r>
              </a:p>
              <a:p>
                <a:pPr algn="ctr"/>
                <a:r>
                  <a:rPr lang="en-I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stay for 1 trial</a:t>
                </a:r>
                <a:endParaRPr lang="en-IL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9" name="קבוצה 58">
              <a:extLst>
                <a:ext uri="{FF2B5EF4-FFF2-40B4-BE49-F238E27FC236}">
                  <a16:creationId xmlns:a16="http://schemas.microsoft.com/office/drawing/2014/main" id="{9A939243-9148-95A0-7E2E-44BB0119EF33}"/>
                </a:ext>
              </a:extLst>
            </p:cNvPr>
            <p:cNvGrpSpPr/>
            <p:nvPr/>
          </p:nvGrpSpPr>
          <p:grpSpPr>
            <a:xfrm>
              <a:off x="3948294" y="2487289"/>
              <a:ext cx="2572099" cy="4298427"/>
              <a:chOff x="3948294" y="2487289"/>
              <a:chExt cx="2572099" cy="4298427"/>
            </a:xfrm>
          </p:grpSpPr>
          <p:cxnSp>
            <p:nvCxnSpPr>
              <p:cNvPr id="35" name="מחבר חץ ישר 34">
                <a:extLst>
                  <a:ext uri="{FF2B5EF4-FFF2-40B4-BE49-F238E27FC236}">
                    <a16:creationId xmlns:a16="http://schemas.microsoft.com/office/drawing/2014/main" id="{76419CF1-D4C9-9AD6-8C82-59B4DDE02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3770" y="2487289"/>
                <a:ext cx="0" cy="245921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11">
                <a:extLst>
                  <a:ext uri="{FF2B5EF4-FFF2-40B4-BE49-F238E27FC236}">
                    <a16:creationId xmlns:a16="http://schemas.microsoft.com/office/drawing/2014/main" id="{F6ADEED2-6836-2A31-3420-64475E2E89E1}"/>
                  </a:ext>
                </a:extLst>
              </p:cNvPr>
              <p:cNvSpPr txBox="1"/>
              <p:nvPr/>
            </p:nvSpPr>
            <p:spPr>
              <a:xfrm>
                <a:off x="3948294" y="5170328"/>
                <a:ext cx="25720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Maze turn control </a:t>
                </a:r>
              </a:p>
              <a:p>
                <a:pPr algn="ctr"/>
                <a:endParaRPr lang="en-IL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I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מלבן 39" descr="מבוך">
                <a:extLst>
                  <a:ext uri="{FF2B5EF4-FFF2-40B4-BE49-F238E27FC236}">
                    <a16:creationId xmlns:a16="http://schemas.microsoft.com/office/drawing/2014/main" id="{61BF02F6-E915-580F-8DD5-152B8DDE7D9D}"/>
                  </a:ext>
                </a:extLst>
              </p:cNvPr>
              <p:cNvSpPr/>
              <p:nvPr/>
            </p:nvSpPr>
            <p:spPr>
              <a:xfrm>
                <a:off x="4121176" y="5601327"/>
                <a:ext cx="1213826" cy="1184389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46" name="תמונה 45">
                <a:extLst>
                  <a:ext uri="{FF2B5EF4-FFF2-40B4-BE49-F238E27FC236}">
                    <a16:creationId xmlns:a16="http://schemas.microsoft.com/office/drawing/2014/main" id="{1CE814BD-5D0F-5DB0-2B2C-84D653101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8286" y="5708937"/>
                <a:ext cx="1009791" cy="990738"/>
              </a:xfrm>
              <a:prstGeom prst="rect">
                <a:avLst/>
              </a:prstGeom>
            </p:spPr>
          </p:pic>
        </p:grpSp>
      </p:grp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2801D1E2-EDF4-F462-CF6A-12F175C656AA}"/>
              </a:ext>
            </a:extLst>
          </p:cNvPr>
          <p:cNvGrpSpPr/>
          <p:nvPr/>
        </p:nvGrpSpPr>
        <p:grpSpPr>
          <a:xfrm>
            <a:off x="8279653" y="5568753"/>
            <a:ext cx="6663015" cy="1175860"/>
            <a:chOff x="223837" y="5552051"/>
            <a:chExt cx="6663015" cy="117586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2E41EDF1-91EB-39DB-DA5D-A56A675B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979135">
              <a:off x="229818" y="5552051"/>
              <a:ext cx="509853" cy="504400"/>
            </a:xfrm>
            <a:prstGeom prst="rect">
              <a:avLst/>
            </a:prstGeom>
          </p:spPr>
        </p:pic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714BD307-E81F-8C41-6166-D228A76DFF9F}"/>
                </a:ext>
              </a:extLst>
            </p:cNvPr>
            <p:cNvSpPr txBox="1"/>
            <p:nvPr/>
          </p:nvSpPr>
          <p:spPr>
            <a:xfrm>
              <a:off x="223837" y="5728808"/>
              <a:ext cx="6106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l" rtl="0"/>
              <a:r>
                <a:rPr lang="en-US" sz="1800" b="0" i="0" dirty="0">
                  <a:solidFill>
                    <a:srgbClr val="202122"/>
                  </a:solidFill>
                  <a:effectLst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solidFill>
                    <a:srgbClr val="202122"/>
                  </a:solidFill>
                  <a:cs typeface="Calibri" panose="020F0502020204030204" pitchFamily="34" charset="0"/>
                </a:rPr>
                <a:t>18 (</a:t>
              </a:r>
              <a:r>
                <a:rPr lang="en-US" sz="1800" b="0" i="0" dirty="0">
                  <a:solidFill>
                    <a:srgbClr val="202124"/>
                  </a:solidFill>
                  <a:effectLst/>
                </a:rPr>
                <a:t>apoE3 – 9, apoE4 – 9), 4m old</a:t>
              </a:r>
            </a:p>
          </p:txBody>
        </p:sp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DB9C3689-65FA-765E-A0E4-EA3F1B5EF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837" y="6152185"/>
              <a:ext cx="448461" cy="575726"/>
            </a:xfrm>
            <a:prstGeom prst="rect">
              <a:avLst/>
            </a:prstGeom>
          </p:spPr>
        </p:pic>
        <p:sp>
          <p:nvSpPr>
            <p:cNvPr id="25" name="תיבת טקסט 24">
              <a:extLst>
                <a:ext uri="{FF2B5EF4-FFF2-40B4-BE49-F238E27FC236}">
                  <a16:creationId xmlns:a16="http://schemas.microsoft.com/office/drawing/2014/main" id="{F9BE4B5C-8E9C-43BF-2689-EC7112C6BCCC}"/>
                </a:ext>
              </a:extLst>
            </p:cNvPr>
            <p:cNvSpPr txBox="1"/>
            <p:nvPr/>
          </p:nvSpPr>
          <p:spPr>
            <a:xfrm>
              <a:off x="780826" y="6344289"/>
              <a:ext cx="6106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800" b="0" i="0" dirty="0">
                  <a:solidFill>
                    <a:srgbClr val="202124"/>
                  </a:solidFill>
                  <a:effectLst/>
                </a:rPr>
                <a:t>12 (apoE3 – 7, apoE4 – 5), 4m old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8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27B347-CD96-5DE0-6A32-712DB6D5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230484"/>
            <a:ext cx="11744325" cy="7875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Results</a:t>
            </a:r>
            <a:endParaRPr lang="he-IL" sz="3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E4D42D5-975E-E565-6C57-F2EF02FEBCF0}"/>
              </a:ext>
            </a:extLst>
          </p:cNvPr>
          <p:cNvSpPr txBox="1">
            <a:spLocks/>
          </p:cNvSpPr>
          <p:nvPr/>
        </p:nvSpPr>
        <p:spPr>
          <a:xfrm>
            <a:off x="447675" y="1202283"/>
            <a:ext cx="9212617" cy="7875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dirty="0"/>
          </a:p>
        </p:txBody>
      </p:sp>
      <p:sp>
        <p:nvSpPr>
          <p:cNvPr id="37" name="מציין מיקום תוכן 2">
            <a:extLst>
              <a:ext uri="{FF2B5EF4-FFF2-40B4-BE49-F238E27FC236}">
                <a16:creationId xmlns:a16="http://schemas.microsoft.com/office/drawing/2014/main" id="{10845A24-4CA4-D151-F6DE-13CCF71C9019}"/>
              </a:ext>
            </a:extLst>
          </p:cNvPr>
          <p:cNvSpPr txBox="1">
            <a:spLocks/>
          </p:cNvSpPr>
          <p:nvPr/>
        </p:nvSpPr>
        <p:spPr>
          <a:xfrm>
            <a:off x="2041937" y="5804250"/>
            <a:ext cx="4158477" cy="70486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3800" dirty="0"/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97E62239-7E1F-9449-849D-3D56758363F7}"/>
              </a:ext>
            </a:extLst>
          </p:cNvPr>
          <p:cNvGrpSpPr/>
          <p:nvPr/>
        </p:nvGrpSpPr>
        <p:grpSpPr>
          <a:xfrm>
            <a:off x="104413" y="1733097"/>
            <a:ext cx="5759529" cy="4161826"/>
            <a:chOff x="104413" y="1733097"/>
            <a:chExt cx="5759529" cy="4161826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9403B129-7A59-F5E3-A524-EA5486B8E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04" t="5777"/>
            <a:stretch/>
          </p:blipFill>
          <p:spPr>
            <a:xfrm>
              <a:off x="104413" y="1733097"/>
              <a:ext cx="5759529" cy="4161826"/>
            </a:xfrm>
            <a:prstGeom prst="rect">
              <a:avLst/>
            </a:prstGeom>
          </p:spPr>
        </p:pic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5C35BC84-98A8-819D-31E4-653432E86BD1}"/>
                </a:ext>
              </a:extLst>
            </p:cNvPr>
            <p:cNvSpPr/>
            <p:nvPr/>
          </p:nvSpPr>
          <p:spPr>
            <a:xfrm>
              <a:off x="612567" y="2309502"/>
              <a:ext cx="762595" cy="299405"/>
            </a:xfrm>
            <a:prstGeom prst="rect">
              <a:avLst/>
            </a:prstGeom>
            <a:solidFill>
              <a:srgbClr val="FFC0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dirty="0">
                  <a:solidFill>
                    <a:schemeClr val="tx1"/>
                  </a:solidFill>
                </a:rPr>
                <a:t>***</a:t>
              </a:r>
              <a:endParaRPr lang="en-IL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90D50AE3-F764-D201-0013-BEBE05A7B435}"/>
              </a:ext>
            </a:extLst>
          </p:cNvPr>
          <p:cNvSpPr txBox="1"/>
          <p:nvPr/>
        </p:nvSpPr>
        <p:spPr>
          <a:xfrm>
            <a:off x="5999608" y="1761711"/>
            <a:ext cx="608797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No significant difference in total time spent in the maze while learning. </a:t>
            </a:r>
            <a:endParaRPr lang="he-IL" sz="2400" dirty="0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13C8043-51B5-481B-2A3E-AA4F933E1394}"/>
              </a:ext>
            </a:extLst>
          </p:cNvPr>
          <p:cNvSpPr txBox="1"/>
          <p:nvPr/>
        </p:nvSpPr>
        <p:spPr>
          <a:xfrm>
            <a:off x="0" y="5909597"/>
            <a:ext cx="5759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Shorter time to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4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/>
              <a:t> reward in apoE4. </a:t>
            </a: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1CEB4BEF-419E-AF71-2336-31EF1789428B}"/>
              </a:ext>
            </a:extLst>
          </p:cNvPr>
          <p:cNvSpPr txBox="1"/>
          <p:nvPr/>
        </p:nvSpPr>
        <p:spPr>
          <a:xfrm>
            <a:off x="238107" y="944359"/>
            <a:ext cx="38830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800" dirty="0">
                <a:solidFill>
                  <a:schemeClr val="accent1">
                    <a:lumMod val="50000"/>
                  </a:schemeClr>
                </a:solidFill>
              </a:rPr>
              <a:t>Learning Session :</a:t>
            </a:r>
            <a:r>
              <a:rPr lang="en-US" sz="3800" dirty="0">
                <a:solidFill>
                  <a:schemeClr val="accent1"/>
                </a:solidFill>
              </a:rPr>
              <a:t> </a:t>
            </a:r>
            <a:endParaRPr lang="he-IL" sz="3800" dirty="0"/>
          </a:p>
        </p:txBody>
      </p:sp>
      <p:pic>
        <p:nvPicPr>
          <p:cNvPr id="3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43D8089-E663-DC60-2994-17705726A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" t="4958" r="7568"/>
          <a:stretch/>
        </p:blipFill>
        <p:spPr>
          <a:xfrm>
            <a:off x="6328060" y="2592708"/>
            <a:ext cx="5296093" cy="4182465"/>
          </a:xfrm>
          <a:prstGeom prst="rect">
            <a:avLst/>
          </a:prstGeom>
        </p:spPr>
      </p:pic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86659272-E816-EED8-2543-D2171060DED4}"/>
              </a:ext>
            </a:extLst>
          </p:cNvPr>
          <p:cNvSpPr txBox="1"/>
          <p:nvPr/>
        </p:nvSpPr>
        <p:spPr>
          <a:xfrm>
            <a:off x="0" y="6347211"/>
            <a:ext cx="6137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Possible explanations – velocity, curiosity.</a:t>
            </a:r>
          </a:p>
        </p:txBody>
      </p:sp>
    </p:spTree>
    <p:extLst>
      <p:ext uri="{BB962C8B-B14F-4D97-AF65-F5344CB8AC3E}">
        <p14:creationId xmlns:p14="http://schemas.microsoft.com/office/powerpoint/2010/main" val="398599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9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חיתוך</Template>
  <TotalTime>6778</TotalTime>
  <Words>1362</Words>
  <Application>Microsoft Office PowerPoint</Application>
  <PresentationFormat>מסך רחב</PresentationFormat>
  <Paragraphs>178</Paragraphs>
  <Slides>12</Slides>
  <Notes>12</Notes>
  <HiddenSlides>1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ערכת נושא Office</vt:lpstr>
      <vt:lpstr>Spatial Learning and Memory Assessment in a Complex Maze Paradigm in a mice model for the genetic risk factor of Alzheimer’s disease</vt:lpstr>
      <vt:lpstr>Introduction</vt:lpstr>
      <vt:lpstr>Introduction</vt:lpstr>
      <vt:lpstr>Mice model </vt:lpstr>
      <vt:lpstr>Innovative Spatial-Navigation Paradigm</vt:lpstr>
      <vt:lpstr>Aim :</vt:lpstr>
      <vt:lpstr>Methods</vt:lpstr>
      <vt:lpstr>Methods </vt:lpstr>
      <vt:lpstr>Results</vt:lpstr>
      <vt:lpstr>Results  </vt:lpstr>
      <vt:lpstr>Discussion :</vt:lpstr>
      <vt:lpstr>Thank You for listening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Lior Lin</dc:creator>
  <cp:lastModifiedBy>Lior Lin</cp:lastModifiedBy>
  <cp:revision>1</cp:revision>
  <dcterms:created xsi:type="dcterms:W3CDTF">2023-05-30T08:31:53Z</dcterms:created>
  <dcterms:modified xsi:type="dcterms:W3CDTF">2023-07-09T11:19:45Z</dcterms:modified>
</cp:coreProperties>
</file>